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993" r:id="rId3"/>
    <p:sldId id="767" r:id="rId4"/>
    <p:sldId id="995" r:id="rId5"/>
    <p:sldId id="1042" r:id="rId7"/>
    <p:sldId id="747" r:id="rId8"/>
    <p:sldId id="748" r:id="rId9"/>
    <p:sldId id="852" r:id="rId10"/>
    <p:sldId id="851" r:id="rId11"/>
    <p:sldId id="854" r:id="rId12"/>
    <p:sldId id="941" r:id="rId13"/>
    <p:sldId id="855" r:id="rId14"/>
    <p:sldId id="856" r:id="rId15"/>
    <p:sldId id="859" r:id="rId16"/>
    <p:sldId id="890" r:id="rId17"/>
    <p:sldId id="857" r:id="rId18"/>
    <p:sldId id="864" r:id="rId19"/>
    <p:sldId id="1154" r:id="rId20"/>
    <p:sldId id="887" r:id="rId21"/>
    <p:sldId id="865" r:id="rId22"/>
    <p:sldId id="866" r:id="rId23"/>
    <p:sldId id="858" r:id="rId24"/>
    <p:sldId id="861" r:id="rId25"/>
    <p:sldId id="918" r:id="rId26"/>
    <p:sldId id="1155" r:id="rId27"/>
    <p:sldId id="862" r:id="rId28"/>
    <p:sldId id="940" r:id="rId29"/>
    <p:sldId id="863" r:id="rId30"/>
    <p:sldId id="886" r:id="rId31"/>
    <p:sldId id="889" r:id="rId32"/>
    <p:sldId id="976" r:id="rId33"/>
    <p:sldId id="975" r:id="rId34"/>
    <p:sldId id="888" r:id="rId35"/>
    <p:sldId id="1156" r:id="rId36"/>
    <p:sldId id="772" r:id="rId37"/>
    <p:sldId id="771" r:id="rId38"/>
    <p:sldId id="769" r:id="rId39"/>
    <p:sldId id="768" r:id="rId40"/>
    <p:sldId id="770" r:id="rId41"/>
    <p:sldId id="295" r:id="rId42"/>
    <p:sldId id="562" r:id="rId43"/>
    <p:sldId id="994" r:id="rId44"/>
    <p:sldId id="1157" r:id="rId45"/>
    <p:sldId id="268" r:id="rId46"/>
    <p:sldId id="580" r:id="rId47"/>
    <p:sldId id="515" r:id="rId48"/>
    <p:sldId id="526" r:id="rId49"/>
    <p:sldId id="786" r:id="rId50"/>
    <p:sldId id="1158" r:id="rId51"/>
    <p:sldId id="579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C8F22"/>
    <a:srgbClr val="93F3E2"/>
    <a:srgbClr val="96EBF1"/>
    <a:srgbClr val="FFC000"/>
    <a:srgbClr val="060F1E"/>
    <a:srgbClr val="D53C4C"/>
    <a:srgbClr val="B0590A"/>
    <a:srgbClr val="FFC435"/>
    <a:srgbClr val="FDE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6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6" y="60"/>
      </p:cViewPr>
      <p:guideLst>
        <p:guide orient="horz" pos="2290"/>
        <p:guide pos="37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6" Type="http://schemas.openxmlformats.org/officeDocument/2006/relationships/commentAuthors" Target="commentAuthors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B2C38-442E-4A34-B087-99D2F692CC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多个 View 相互在同一个方向上双向引用就创建了一个 Chain。什么是双向引用呢？ 比如在水平方向上两个 Button A 和 B，如果 A 的右边位于 B 的左边，而 B 的左边位于 A 的右边，则就是一个双向引用</a:t>
            </a:r>
            <a:endParaRPr lang="zh-CN" altLang="en-US"/>
          </a:p>
          <a:p>
            <a:r>
              <a:rPr lang="en-US" altLang="zh-CN"/>
              <a:t>2. Chain 的属性由该群组的第一个 View 上的属性所控制（第一个 View 被称之为 Chain head）</a:t>
            </a:r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 </a:t>
            </a:r>
            <a:r>
              <a:rPr lang="zh-CN" altLang="en-US"/>
              <a:t>Palette：您可以拖到布局中的视图和视图组列表。</a:t>
            </a:r>
            <a:endParaRPr lang="zh-CN" altLang="en-US"/>
          </a:p>
          <a:p>
            <a:r>
              <a:rPr lang="en-US" altLang="zh-CN"/>
              <a:t>2.  </a:t>
            </a:r>
            <a:r>
              <a:rPr lang="zh-CN" altLang="en-US"/>
              <a:t>Component Tree：查看布局的层次结构。</a:t>
            </a:r>
            <a:endParaRPr lang="zh-CN" altLang="en-US"/>
          </a:p>
          <a:p>
            <a:r>
              <a:rPr lang="en-US" altLang="zh-CN"/>
              <a:t>3.  </a:t>
            </a:r>
            <a:r>
              <a:rPr lang="zh-CN" altLang="en-US"/>
              <a:t>Toolbar：用于在编辑器中配置布局外观及更改某些布局属性的按钮。</a:t>
            </a:r>
            <a:endParaRPr lang="zh-CN" altLang="en-US"/>
          </a:p>
          <a:p>
            <a:r>
              <a:rPr lang="en-US" altLang="zh-CN"/>
              <a:t>4.  </a:t>
            </a:r>
            <a:r>
              <a:rPr lang="zh-CN" altLang="en-US"/>
              <a:t>Design editor：Design 视图和/或 Blueprint 视图中的布局。</a:t>
            </a:r>
            <a:endParaRPr lang="zh-CN" altLang="en-US"/>
          </a:p>
          <a:p>
            <a:r>
              <a:rPr lang="en-US" altLang="zh-CN"/>
              <a:t>5.  </a:t>
            </a:r>
            <a:r>
              <a:rPr lang="zh-CN" altLang="en-US"/>
              <a:t>Attributes：用于对所选视图的属性进行控制的控件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上面这些属性命名非常有规律，例如前面的 layout 说明这是一个布局属性，中间的 constraintXXX 为对当前 View 上的某个属性做的约束，而最后的 toXXOf 为当前 View 约束的对象以及约束的方位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与父</a:t>
            </a:r>
            <a:r>
              <a:rPr lang="en-US" altLang="zh-CN"/>
              <a:t>view</a:t>
            </a:r>
            <a:r>
              <a:rPr lang="zh-CN" altLang="en-US"/>
              <a:t>的相对位置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与兄弟节点的相对位置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兄弟节点同边对其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margin 值只能为大于等于0的数字</a:t>
            </a:r>
            <a:endParaRPr lang="en-US" altLang="zh-CN"/>
          </a:p>
          <a:p>
            <a:r>
              <a:rPr lang="en-US" altLang="zh-CN"/>
              <a:t>2. 控制当前 View 所参考的 View 状态为 GONE 的时候的 margin 值</a:t>
            </a:r>
            <a:endParaRPr lang="en-US" altLang="zh-CN"/>
          </a:p>
          <a:p>
            <a:r>
              <a:rPr lang="en-US" altLang="zh-CN"/>
              <a:t>3. padding</a:t>
            </a:r>
            <a:r>
              <a:rPr lang="zh-CN" altLang="en-US"/>
              <a:t>内边距和之前的一样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像上面提到的这种对称相反布局约束会把 View 居中对齐，使用 Bias 可以改变两边的权重（类似于 LinearLayout 中的 weight 属性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像上面提到的这种对称相反布局约束会把 View 居中对齐，使用 Bias 可以改变两边的权重（类似于 LinearLayout 中的 weight 属性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WRAP_CONTENT : enforcing constraints（强制约束）</a:t>
            </a:r>
            <a:endParaRPr lang="zh-CN" altLang="en-US"/>
          </a:p>
          <a:p>
            <a:r>
              <a:rPr lang="zh-CN" altLang="en-US"/>
              <a:t>说的是控件的宽设置为 WRAP_CONTENT （包裹内容）时，如果实际宽度超过了约束的最大宽度，那么约束会失效（高同理），为了防止约束失效，增加了以下属性：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app:layout_constrainedWidth=”true|false” //默认false</a:t>
            </a:r>
            <a:endParaRPr lang="zh-CN" altLang="en-US"/>
          </a:p>
          <a:p>
            <a:r>
              <a:rPr lang="zh-CN" altLang="en-US"/>
              <a:t>app:layout_constrainedHeight=”true|false” //默认false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像上面提到的这种对称相反布局约束会把 View 居中对齐，使用 Bias 可以改变两边的权重（类似于 LinearLayout 中的 weight 属性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2E29C6-0111-42B2-975B-ABC1085A3B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8D383-689C-46E9-A7EE-4BEEA1EBC0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347980" y="278765"/>
            <a:ext cx="0" cy="306070"/>
          </a:xfrm>
          <a:prstGeom prst="line">
            <a:avLst/>
          </a:prstGeom>
          <a:ln w="571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08940" y="283210"/>
            <a:ext cx="0" cy="297180"/>
          </a:xfrm>
          <a:prstGeom prst="line">
            <a:avLst/>
          </a:prstGeom>
          <a:ln w="190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组1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1.png"/><Relationship Id="rId28" Type="http://schemas.openxmlformats.org/officeDocument/2006/relationships/hyperlink" Target="http://ibaotu.com/ppt/" TargetMode="Externa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83820" y="-144780"/>
            <a:ext cx="12386945" cy="7128510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520065" y="5892165"/>
            <a:ext cx="36525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享学课堂，让学习成为一种享受！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520065" y="6168390"/>
            <a:ext cx="3825875" cy="2755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</a:rPr>
              <a:t>更多精彩课程：</a:t>
            </a:r>
            <a:r>
              <a:rPr lang="en-US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  <a:hlinkClick r:id="rId28"/>
              </a:rPr>
              <a:t>https://enjoy.ke.qq.com/</a:t>
            </a:r>
            <a:endParaRPr lang="en-US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42620" y="5843270"/>
            <a:ext cx="27686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rgbClr val="060F1E"/>
                </a:gs>
              </a:gsLst>
              <a:lin ang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347980" y="287655"/>
            <a:ext cx="0" cy="306070"/>
          </a:xfrm>
          <a:prstGeom prst="line">
            <a:avLst/>
          </a:prstGeom>
          <a:ln w="571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08940" y="292100"/>
            <a:ext cx="0" cy="297180"/>
          </a:xfrm>
          <a:prstGeom prst="line">
            <a:avLst/>
          </a:prstGeom>
          <a:ln w="190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组1logo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tags" Target="../tags/tag27.xml"/><Relationship Id="rId4" Type="http://schemas.openxmlformats.org/officeDocument/2006/relationships/image" Target="../media/image4.png"/><Relationship Id="rId3" Type="http://schemas.openxmlformats.org/officeDocument/2006/relationships/tags" Target="../tags/tag26.xml"/><Relationship Id="rId2" Type="http://schemas.openxmlformats.org/officeDocument/2006/relationships/image" Target="../media/image12.jpeg"/><Relationship Id="rId1" Type="http://schemas.openxmlformats.org/officeDocument/2006/relationships/tags" Target="../tags/tag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tags" Target="../tags/tag30.xml"/><Relationship Id="rId4" Type="http://schemas.openxmlformats.org/officeDocument/2006/relationships/image" Target="../media/image4.png"/><Relationship Id="rId3" Type="http://schemas.openxmlformats.org/officeDocument/2006/relationships/tags" Target="../tags/tag29.xml"/><Relationship Id="rId2" Type="http://schemas.openxmlformats.org/officeDocument/2006/relationships/image" Target="../media/image12.jpeg"/><Relationship Id="rId1" Type="http://schemas.openxmlformats.org/officeDocument/2006/relationships/tags" Target="../tags/tag28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6.xml"/><Relationship Id="rId7" Type="http://schemas.openxmlformats.org/officeDocument/2006/relationships/image" Target="../media/image11.jpeg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tags" Target="../tags/tag33.xml"/><Relationship Id="rId4" Type="http://schemas.openxmlformats.org/officeDocument/2006/relationships/image" Target="../media/image4.png"/><Relationship Id="rId3" Type="http://schemas.openxmlformats.org/officeDocument/2006/relationships/tags" Target="../tags/tag32.xml"/><Relationship Id="rId2" Type="http://schemas.openxmlformats.org/officeDocument/2006/relationships/image" Target="../media/image12.jpeg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tags" Target="../tags/tag34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6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58.png"/><Relationship Id="rId1" Type="http://schemas.openxmlformats.org/officeDocument/2006/relationships/tags" Target="../tags/tag37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59.png"/><Relationship Id="rId1" Type="http://schemas.openxmlformats.org/officeDocument/2006/relationships/tags" Target="../tags/tag38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6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tags" Target="../tags/tag5.xml"/><Relationship Id="rId4" Type="http://schemas.openxmlformats.org/officeDocument/2006/relationships/image" Target="../media/image4.png"/><Relationship Id="rId3" Type="http://schemas.openxmlformats.org/officeDocument/2006/relationships/tags" Target="../tags/tag4.xml"/><Relationship Id="rId2" Type="http://schemas.openxmlformats.org/officeDocument/2006/relationships/image" Target="../media/image12.jpeg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jpeg"/><Relationship Id="rId1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26.xml"/><Relationship Id="rId7" Type="http://schemas.openxmlformats.org/officeDocument/2006/relationships/image" Target="../media/image11.jpeg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tags" Target="../tags/tag44.xml"/><Relationship Id="rId4" Type="http://schemas.openxmlformats.org/officeDocument/2006/relationships/image" Target="../media/image4.png"/><Relationship Id="rId3" Type="http://schemas.openxmlformats.org/officeDocument/2006/relationships/tags" Target="../tags/tag43.xml"/><Relationship Id="rId2" Type="http://schemas.openxmlformats.org/officeDocument/2006/relationships/image" Target="../media/image12.jpeg"/><Relationship Id="rId1" Type="http://schemas.openxmlformats.org/officeDocument/2006/relationships/tags" Target="../tags/tag42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4.jpe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65.png"/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5" Type="http://schemas.openxmlformats.org/officeDocument/2006/relationships/notesSlide" Target="../notesSlides/notesSlide20.xml"/><Relationship Id="rId14" Type="http://schemas.openxmlformats.org/officeDocument/2006/relationships/slideLayout" Target="../slideLayouts/slideLayout24.xml"/><Relationship Id="rId13" Type="http://schemas.openxmlformats.org/officeDocument/2006/relationships/image" Target="../media/image74.png"/><Relationship Id="rId12" Type="http://schemas.openxmlformats.org/officeDocument/2006/relationships/image" Target="../media/image73.png"/><Relationship Id="rId11" Type="http://schemas.openxmlformats.org/officeDocument/2006/relationships/image" Target="../media/image72.png"/><Relationship Id="rId10" Type="http://schemas.openxmlformats.org/officeDocument/2006/relationships/image" Target="../media/image71.png"/><Relationship Id="rId1" Type="http://schemas.openxmlformats.org/officeDocument/2006/relationships/image" Target="../media/image14.jpe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14.jpeg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79.png"/><Relationship Id="rId1" Type="http://schemas.openxmlformats.org/officeDocument/2006/relationships/image" Target="../media/image1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tags" Target="../tags/tag48.xml"/><Relationship Id="rId4" Type="http://schemas.openxmlformats.org/officeDocument/2006/relationships/image" Target="../media/image4.png"/><Relationship Id="rId3" Type="http://schemas.openxmlformats.org/officeDocument/2006/relationships/tags" Target="../tags/tag47.xml"/><Relationship Id="rId2" Type="http://schemas.openxmlformats.org/officeDocument/2006/relationships/image" Target="../media/image12.jpeg"/><Relationship Id="rId1" Type="http://schemas.openxmlformats.org/officeDocument/2006/relationships/tags" Target="../tags/tag46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0" Type="http://schemas.openxmlformats.org/officeDocument/2006/relationships/notesSlide" Target="../notesSlides/notesSlide23.xml"/><Relationship Id="rId1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5.xml"/><Relationship Id="rId4" Type="http://schemas.openxmlformats.org/officeDocument/2006/relationships/image" Target="../media/image15.png"/><Relationship Id="rId3" Type="http://schemas.openxmlformats.org/officeDocument/2006/relationships/tags" Target="../tags/tag7.xml"/><Relationship Id="rId2" Type="http://schemas.openxmlformats.org/officeDocument/2006/relationships/image" Target="../media/image14.jpeg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jpe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tags" Target="../tags/tag11.xml"/><Relationship Id="rId2" Type="http://schemas.openxmlformats.org/officeDocument/2006/relationships/image" Target="../media/image17.png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19.jpeg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4.xml"/><Relationship Id="rId14" Type="http://schemas.openxmlformats.org/officeDocument/2006/relationships/image" Target="../media/image20.png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onstraintLayout进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635" y="-172085"/>
            <a:ext cx="12447270" cy="72015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0965"/>
            <a:ext cx="12280900" cy="6883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IQ%6OOKT})4Y$UI)KNMVL7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855" y="1381760"/>
            <a:ext cx="5000625" cy="1876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3855" y="3321050"/>
            <a:ext cx="107543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控制 View 最大尺寸和最小尺寸的属性，可以设置到 ConstraintLayout 上来控制 ConstraintLayout 的尺寸信息</a:t>
            </a:r>
            <a:r>
              <a:rPr lang="zh-CN" altLang="en-US"/>
              <a:t>30#ixzz6FmLsqYlm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本身的基本属性</a:t>
            </a:r>
            <a:endParaRPr lang="zh-CN" altLang="en-US" sz="24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870" y="801370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相对定位属性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3" name="图片 2" descr="55W3%GMNFV(FE8%MU]KZ2H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2078355"/>
            <a:ext cx="9458325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4" name="图片 3" descr="H%PKHS7RIAA~_QTW8JZYP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6015" y="208915"/>
            <a:ext cx="8995410" cy="60991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EUW{TNP%}P~OWXDBQDP3)$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675" y="1733550"/>
            <a:ext cx="977265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的边距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3" name="图片 2" descr="34O05TRF9`JDDIFJHHNRXD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36370"/>
            <a:ext cx="6200775" cy="3228975"/>
          </a:xfrm>
          <a:prstGeom prst="rect">
            <a:avLst/>
          </a:prstGeom>
        </p:spPr>
      </p:pic>
      <p:pic>
        <p:nvPicPr>
          <p:cNvPr id="4" name="图片 3" descr="(QC(CFES4Y8M2%JMF{1~PS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610" y="1436370"/>
            <a:ext cx="6000750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的居中和偏移(bias)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6" name="图片 5" descr="ASDV(%~D5736P3LB](6OIF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285" y="1620520"/>
            <a:ext cx="7372350" cy="8191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4025" y="1651000"/>
            <a:ext cx="3663315" cy="3670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往期视频月亮</a:t>
            </a:r>
            <a:r>
              <a:rPr lang="zh-CN" altLang="en-US">
                <a:solidFill>
                  <a:srgbClr val="FF0000"/>
                </a:solidFill>
              </a:rPr>
              <a:t>老师：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8275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4" name="图片 3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27390" y="1686560"/>
            <a:ext cx="3067050" cy="3876675"/>
          </a:xfrm>
          <a:prstGeom prst="rect">
            <a:avLst/>
          </a:prstGeom>
        </p:spPr>
      </p:pic>
      <p:pic>
        <p:nvPicPr>
          <p:cNvPr id="2" name="图片 1" descr="QEWUET73E$3G56S`(R(}{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8275" y="1651000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H2X]T4DX3B{KXQZVBLTUR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1276985"/>
            <a:ext cx="10058400" cy="27387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的子</a:t>
            </a:r>
            <a:r>
              <a:rPr lang="en-US" altLang="zh-CN" sz="2400">
                <a:solidFill>
                  <a:srgbClr val="00B0F0"/>
                </a:solidFill>
              </a:rPr>
              <a:t>View</a:t>
            </a:r>
            <a:r>
              <a:rPr lang="zh-CN" altLang="en-US" sz="2400">
                <a:solidFill>
                  <a:srgbClr val="00B0F0"/>
                </a:solidFill>
              </a:rPr>
              <a:t>的尺寸控制</a:t>
            </a:r>
            <a:endParaRPr lang="zh-CN" altLang="en-US" sz="2400">
              <a:solidFill>
                <a:srgbClr val="00B0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9765" y="1638300"/>
            <a:ext cx="1153223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FF00"/>
                </a:solidFill>
              </a:rPr>
              <a:t>– 使用确定的尺寸，比如 48dp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</a:rPr>
              <a:t>– 使用 WRAP_CONTENT ，和其他地方的 WRAP_CONTENT 一样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</a:rPr>
              <a:t>– 使用 0dp，这个选项等于 “MATCH_CONSTRAINT”，也就是和约束规则指定的宽(高)度一样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  <a:sym typeface="+mn-ea"/>
              </a:rPr>
              <a:t>– 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MATCH_PARENT 属性无法在 ConstraintLayout 里面的 子 View 上使用</a:t>
            </a:r>
            <a:endParaRPr lang="zh-CN" altLang="en-US" sz="24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" name="图片 3" descr="%W)EJ1@EZOE[)~E~2@)KG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90" y="2488565"/>
            <a:ext cx="333375" cy="276225"/>
          </a:xfrm>
          <a:prstGeom prst="rect">
            <a:avLst/>
          </a:prstGeom>
        </p:spPr>
      </p:pic>
      <p:pic>
        <p:nvPicPr>
          <p:cNvPr id="6" name="图片 5" descr="~5A9_LW)A~`XR@CTFV(]46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" y="1737360"/>
            <a:ext cx="333375" cy="276225"/>
          </a:xfrm>
          <a:prstGeom prst="rect">
            <a:avLst/>
          </a:prstGeom>
        </p:spPr>
      </p:pic>
      <p:pic>
        <p:nvPicPr>
          <p:cNvPr id="7" name="图片 6" descr="5QY9FNXPWFA{@8CKEUEC1S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0" y="2133600"/>
            <a:ext cx="333375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523" y="2169967"/>
            <a:ext cx="2327099" cy="2879013"/>
          </a:xfrm>
          <a:prstGeom prst="rect">
            <a:avLst/>
          </a:prstGeom>
        </p:spPr>
      </p:pic>
      <p:pic>
        <p:nvPicPr>
          <p:cNvPr id="4" name="图片 3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560" y="1585595"/>
            <a:ext cx="3067050" cy="3876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控制子</a:t>
            </a:r>
            <a:r>
              <a:rPr lang="en-US" altLang="zh-CN" sz="2400">
                <a:solidFill>
                  <a:srgbClr val="00B0F0"/>
                </a:solidFill>
              </a:rPr>
              <a:t>View</a:t>
            </a:r>
            <a:r>
              <a:rPr lang="zh-CN" altLang="en-US" sz="2400">
                <a:solidFill>
                  <a:srgbClr val="00B0F0"/>
                </a:solidFill>
              </a:rPr>
              <a:t>的宽高比</a:t>
            </a:r>
            <a:endParaRPr lang="zh-CN" altLang="en-US" sz="2400">
              <a:solidFill>
                <a:srgbClr val="00B0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5920" y="2861310"/>
            <a:ext cx="1153223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FF00"/>
                </a:solidFill>
              </a:rPr>
              <a:t>layout_constraintDimensionRatio 控制子View的宽高比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</a:rPr>
              <a:t>除了上面三种设置 子 View 的尺寸以外，还可以控制 子 View 的宽高比。如果要使用宽高比则需要至少设置一个尺寸约束为 0dp，然后设置 layout_constraintDimentionRatio 属性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– float 值，代表宽度/高度 的比率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– “宽度:高度”这种比率值</a:t>
            </a:r>
            <a:endParaRPr lang="zh-CN" altLang="en-US" sz="2400">
              <a:solidFill>
                <a:srgbClr val="FFFF00"/>
              </a:solidFill>
            </a:endParaRPr>
          </a:p>
        </p:txBody>
      </p:sp>
      <p:pic>
        <p:nvPicPr>
          <p:cNvPr id="4" name="图片 3" descr="G[1CUDXB@$~S0B7%8LE(%(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1872615"/>
            <a:ext cx="7610475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ZD~X@SJ@~XV0{TWA~SF3P)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" y="942975"/>
            <a:ext cx="5857875" cy="1095375"/>
          </a:xfrm>
          <a:prstGeom prst="rect">
            <a:avLst/>
          </a:prstGeom>
        </p:spPr>
      </p:pic>
      <p:pic>
        <p:nvPicPr>
          <p:cNvPr id="4" name="图片 3" descr="]A%VL$_4I)2M1BN$3{CGGC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915" y="633095"/>
            <a:ext cx="2400300" cy="1714500"/>
          </a:xfrm>
          <a:prstGeom prst="rect">
            <a:avLst/>
          </a:prstGeom>
        </p:spPr>
      </p:pic>
      <p:pic>
        <p:nvPicPr>
          <p:cNvPr id="5" name="图片 4" descr="7G3D11(9G$[[313I2R@8V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15" y="2585720"/>
            <a:ext cx="2457450" cy="3486150"/>
          </a:xfrm>
          <a:prstGeom prst="rect">
            <a:avLst/>
          </a:prstGeom>
        </p:spPr>
      </p:pic>
      <p:pic>
        <p:nvPicPr>
          <p:cNvPr id="6" name="图片 5" descr="3Z7LVXX7@3XW5@72IS_DWH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5" y="3561080"/>
            <a:ext cx="6191250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4" name="图片 3" descr="Q0GBJOP]}%88XRGF2X)(G{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728980"/>
            <a:ext cx="10058400" cy="2064385"/>
          </a:xfrm>
          <a:prstGeom prst="rect">
            <a:avLst/>
          </a:prstGeom>
        </p:spPr>
      </p:pic>
      <p:pic>
        <p:nvPicPr>
          <p:cNvPr id="5" name="图片 4" descr="{LYE0_PO$Z0QK05_CT~@Q_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" y="3070860"/>
            <a:ext cx="975360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5V49F73FAJZC(@9D7AVB{N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615" y="1098550"/>
            <a:ext cx="9744075" cy="32861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1015" y="4748530"/>
            <a:ext cx="83877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如果改为这个时候</a:t>
            </a:r>
            <a:r>
              <a:rPr lang="en-US" altLang="zh-CN">
                <a:solidFill>
                  <a:srgbClr val="FF0000"/>
                </a:solidFill>
              </a:rPr>
              <a:t>layout_width=“wrap_content,</a:t>
            </a:r>
            <a:r>
              <a:rPr lang="zh-CN" altLang="en-US">
                <a:solidFill>
                  <a:srgbClr val="FF0000"/>
                </a:solidFill>
              </a:rPr>
              <a:t>这</a:t>
            </a:r>
            <a:r>
              <a:rPr lang="en-US" altLang="zh-CN">
                <a:solidFill>
                  <a:srgbClr val="FF0000"/>
                </a:solidFill>
              </a:rPr>
              <a:t>constraintedWidth</a:t>
            </a:r>
            <a:r>
              <a:rPr lang="zh-CN" altLang="en-US">
                <a:solidFill>
                  <a:srgbClr val="FF0000"/>
                </a:solidFill>
              </a:rPr>
              <a:t>必须设置为</a:t>
            </a:r>
            <a:r>
              <a:rPr lang="en-US" altLang="zh-CN">
                <a:solidFill>
                  <a:srgbClr val="FF0000"/>
                </a:solidFill>
              </a:rPr>
              <a:t>true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4025" y="1651000"/>
            <a:ext cx="3663315" cy="3670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往期视频月亮</a:t>
            </a:r>
            <a:r>
              <a:rPr lang="zh-CN" altLang="en-US">
                <a:solidFill>
                  <a:srgbClr val="FF0000"/>
                </a:solidFill>
              </a:rPr>
              <a:t>老师：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8275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4" name="图片 3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27390" y="1686560"/>
            <a:ext cx="3067050" cy="3876675"/>
          </a:xfrm>
          <a:prstGeom prst="rect">
            <a:avLst/>
          </a:prstGeom>
        </p:spPr>
      </p:pic>
      <p:pic>
        <p:nvPicPr>
          <p:cNvPr id="2" name="图片 1" descr="QEWUET73E$3G56S`(R(}{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8275" y="1651000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)U7]S9YZ1N99_[O{%@9`0`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280" y="783590"/>
            <a:ext cx="6781800" cy="1085850"/>
          </a:xfrm>
          <a:prstGeom prst="rect">
            <a:avLst/>
          </a:prstGeom>
        </p:spPr>
      </p:pic>
      <p:pic>
        <p:nvPicPr>
          <p:cNvPr id="4" name="图片 3" descr="$YFYELZ`$Y$I3~7$XSPV79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783590"/>
            <a:ext cx="4800600" cy="2362200"/>
          </a:xfrm>
          <a:prstGeom prst="rect">
            <a:avLst/>
          </a:prstGeom>
        </p:spPr>
      </p:pic>
      <p:pic>
        <p:nvPicPr>
          <p:cNvPr id="5" name="图片 4" descr="G%)4VAD]9]0PC%)5VTSD_F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" y="1940560"/>
            <a:ext cx="6448425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8280" y="3380740"/>
            <a:ext cx="1188339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spread：尽可能扩展视图以满足每一方的约束。这是默认行为。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wrap：仅根据需要扩展视图以适应其内容，但仍允许视图小于约束所需的视图。因此，使用Wrap Content（上图）之间的区别在于，将宽度设置为Wrap Content会强制宽度始终与内容宽度完全匹配; 而使用Match Constraints和 layout_constraintWidth_default设置为wrap也允许视图小于内容宽度。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percent：设置View的宽度为parent的比例值，比例值默认是100%，即宽度是match_parent。这个比例值通过属性app:layout_constraintWidth_percent设置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590" y="700405"/>
            <a:ext cx="7105650" cy="49244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6060" y="669290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的链条布局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3" name="图片 2" descr="M_L@P(C2~D9LAB9VR41$1G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515" y="1410335"/>
            <a:ext cx="7334250" cy="14001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02015" y="4681855"/>
            <a:ext cx="2540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FF00"/>
                </a:solidFill>
              </a:rPr>
              <a:t>chainStyle：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spread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spread_inside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packed</a:t>
            </a:r>
            <a:endParaRPr lang="zh-CN" altLang="en-US" sz="2400">
              <a:solidFill>
                <a:srgbClr val="FFFF00"/>
              </a:solidFill>
            </a:endParaRPr>
          </a:p>
        </p:txBody>
      </p:sp>
      <p:pic>
        <p:nvPicPr>
          <p:cNvPr id="7" name="图片 6" descr="]NGK{RH2VD0F8O1XYW}@RU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5" y="1936750"/>
            <a:ext cx="3133725" cy="2143125"/>
          </a:xfrm>
          <a:prstGeom prst="rect">
            <a:avLst/>
          </a:prstGeom>
        </p:spPr>
      </p:pic>
      <p:pic>
        <p:nvPicPr>
          <p:cNvPr id="8" name="图片 7" descr=")1Y5(DAZ0Q`}LZVSRW`HEN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" y="3346450"/>
            <a:ext cx="6743700" cy="7334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75%T})OAM$288NZ%WEV6W%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810260"/>
            <a:ext cx="10058400" cy="44386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C(2`DJ4$O_6BQISBUT(3E(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799465"/>
            <a:ext cx="10058400" cy="46399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361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B~NENH%U[K)ATSL`QSYZ(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435" y="836295"/>
            <a:ext cx="7896225" cy="22288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_]$OH}U3)@8~(Y9@9_K}LY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897890"/>
            <a:ext cx="10058400" cy="33762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M$5EJAY8H}%F)MN0V]F~N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830" y="1704975"/>
            <a:ext cx="5286375" cy="2790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7830" y="1049020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UI</a:t>
            </a:r>
            <a:r>
              <a:rPr lang="zh-CN" altLang="en-US" sz="2400">
                <a:solidFill>
                  <a:srgbClr val="00B0F0"/>
                </a:solidFill>
              </a:rPr>
              <a:t>编辑器所使用的属性</a:t>
            </a:r>
            <a:endParaRPr lang="zh-CN" altLang="en-US" sz="24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4025" y="1651000"/>
            <a:ext cx="3663315" cy="3670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往期视频月亮</a:t>
            </a:r>
            <a:r>
              <a:rPr lang="zh-CN" altLang="en-US">
                <a:solidFill>
                  <a:srgbClr val="FF0000"/>
                </a:solidFill>
              </a:rPr>
              <a:t>老师：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8275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4" name="图片 3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27390" y="1686560"/>
            <a:ext cx="3067050" cy="3876675"/>
          </a:xfrm>
          <a:prstGeom prst="rect">
            <a:avLst/>
          </a:prstGeom>
        </p:spPr>
      </p:pic>
      <p:pic>
        <p:nvPicPr>
          <p:cNvPr id="2" name="图片 1" descr="QEWUET73E$3G56S`(R(}{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8275" y="1651000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公司技术框架落后，工作主要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是堆砌业务，没有机会接触底层技术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一直待在中小型公司或者外包公司，想去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掌握的技术与工作年限严重不匹配，技术能力无法胜任目前工作岗位，或者无法通过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等一线互联网公司的面试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A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ndroid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技术栈太多，不知道该学哪些，看书看博客效率太低，没人指导很迷茫，刚学完的技术很快就遗忘了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734" y="501930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345055" y="145161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在职程序猿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3" name="文本框 14"/>
          <p:cNvSpPr txBox="1"/>
          <p:nvPr/>
        </p:nvSpPr>
        <p:spPr>
          <a:xfrm>
            <a:off x="1089025" y="1704975"/>
            <a:ext cx="2412365" cy="3124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具备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开发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基础，热爱互联网技术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530475" y="4410075"/>
            <a:ext cx="1546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技术进入瓶颈区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8" name="文本框 14"/>
          <p:cNvSpPr txBox="1"/>
          <p:nvPr/>
        </p:nvSpPr>
        <p:spPr>
          <a:xfrm>
            <a:off x="1352550" y="4645025"/>
            <a:ext cx="267335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工作几年，技术平平没有核心竞争力不知道学什么，不知怎么快速成长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503920" y="1438275"/>
            <a:ext cx="3263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拒绝平庸  期待蜕变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3" name="文本框 14"/>
          <p:cNvSpPr txBox="1"/>
          <p:nvPr/>
        </p:nvSpPr>
        <p:spPr>
          <a:xfrm>
            <a:off x="8503920" y="1670050"/>
            <a:ext cx="400304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拒绝成为一个简单的搬砖coder，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期待思维和能力的蜕变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54670" y="4465955"/>
            <a:ext cx="2735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有进入一线互联网公司梦想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8" name="文本框 14"/>
          <p:cNvSpPr txBox="1"/>
          <p:nvPr/>
        </p:nvSpPr>
        <p:spPr>
          <a:xfrm>
            <a:off x="8154670" y="4707255"/>
            <a:ext cx="2736215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梦想还是要有的万一实现了呢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？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来享学课堂，去BATJ工作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76555" y="204381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适合人群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386330" y="1654810"/>
            <a:ext cx="7137400" cy="3239770"/>
            <a:chOff x="2793" y="1649"/>
            <a:chExt cx="13526" cy="6080"/>
          </a:xfrm>
        </p:grpSpPr>
        <p:grpSp>
          <p:nvGrpSpPr>
            <p:cNvPr id="53" name="组合 52"/>
            <p:cNvGrpSpPr/>
            <p:nvPr/>
          </p:nvGrpSpPr>
          <p:grpSpPr>
            <a:xfrm>
              <a:off x="2793" y="1649"/>
              <a:ext cx="11525" cy="6080"/>
              <a:chOff x="2793" y="1649"/>
              <a:chExt cx="11525" cy="6080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5114" y="3457"/>
                <a:ext cx="2676" cy="2676"/>
                <a:chOff x="3247445" y="2820896"/>
                <a:chExt cx="1699087" cy="1699087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3247445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56" name="Freeform 8"/>
                <p:cNvSpPr>
                  <a:spLocks noEditPoints="1"/>
                </p:cNvSpPr>
                <p:nvPr/>
              </p:nvSpPr>
              <p:spPr bwMode="auto">
                <a:xfrm>
                  <a:off x="3882299" y="3417910"/>
                  <a:ext cx="429377" cy="433466"/>
                </a:xfrm>
                <a:custGeom>
                  <a:avLst/>
                  <a:gdLst>
                    <a:gd name="T0" fmla="*/ 185 w 210"/>
                    <a:gd name="T1" fmla="*/ 212 h 212"/>
                    <a:gd name="T2" fmla="*/ 111 w 210"/>
                    <a:gd name="T3" fmla="*/ 212 h 212"/>
                    <a:gd name="T4" fmla="*/ 111 w 210"/>
                    <a:gd name="T5" fmla="*/ 168 h 212"/>
                    <a:gd name="T6" fmla="*/ 99 w 210"/>
                    <a:gd name="T7" fmla="*/ 168 h 212"/>
                    <a:gd name="T8" fmla="*/ 99 w 210"/>
                    <a:gd name="T9" fmla="*/ 212 h 212"/>
                    <a:gd name="T10" fmla="*/ 24 w 210"/>
                    <a:gd name="T11" fmla="*/ 212 h 212"/>
                    <a:gd name="T12" fmla="*/ 24 w 210"/>
                    <a:gd name="T13" fmla="*/ 139 h 212"/>
                    <a:gd name="T14" fmla="*/ 0 w 210"/>
                    <a:gd name="T15" fmla="*/ 139 h 212"/>
                    <a:gd name="T16" fmla="*/ 0 w 210"/>
                    <a:gd name="T17" fmla="*/ 124 h 212"/>
                    <a:gd name="T18" fmla="*/ 105 w 210"/>
                    <a:gd name="T19" fmla="*/ 0 h 212"/>
                    <a:gd name="T20" fmla="*/ 136 w 210"/>
                    <a:gd name="T21" fmla="*/ 37 h 212"/>
                    <a:gd name="T22" fmla="*/ 136 w 210"/>
                    <a:gd name="T23" fmla="*/ 11 h 212"/>
                    <a:gd name="T24" fmla="*/ 173 w 210"/>
                    <a:gd name="T25" fmla="*/ 11 h 212"/>
                    <a:gd name="T26" fmla="*/ 173 w 210"/>
                    <a:gd name="T27" fmla="*/ 80 h 212"/>
                    <a:gd name="T28" fmla="*/ 210 w 210"/>
                    <a:gd name="T29" fmla="*/ 124 h 212"/>
                    <a:gd name="T30" fmla="*/ 210 w 210"/>
                    <a:gd name="T31" fmla="*/ 139 h 212"/>
                    <a:gd name="T32" fmla="*/ 185 w 210"/>
                    <a:gd name="T33" fmla="*/ 139 h 212"/>
                    <a:gd name="T34" fmla="*/ 185 w 210"/>
                    <a:gd name="T35" fmla="*/ 212 h 212"/>
                    <a:gd name="T36" fmla="*/ 123 w 210"/>
                    <a:gd name="T37" fmla="*/ 199 h 212"/>
                    <a:gd name="T38" fmla="*/ 173 w 210"/>
                    <a:gd name="T39" fmla="*/ 199 h 212"/>
                    <a:gd name="T40" fmla="*/ 173 w 210"/>
                    <a:gd name="T41" fmla="*/ 127 h 212"/>
                    <a:gd name="T42" fmla="*/ 196 w 210"/>
                    <a:gd name="T43" fmla="*/ 127 h 212"/>
                    <a:gd name="T44" fmla="*/ 160 w 210"/>
                    <a:gd name="T45" fmla="*/ 85 h 212"/>
                    <a:gd name="T46" fmla="*/ 160 w 210"/>
                    <a:gd name="T47" fmla="*/ 23 h 212"/>
                    <a:gd name="T48" fmla="*/ 148 w 210"/>
                    <a:gd name="T49" fmla="*/ 23 h 212"/>
                    <a:gd name="T50" fmla="*/ 148 w 210"/>
                    <a:gd name="T51" fmla="*/ 69 h 212"/>
                    <a:gd name="T52" fmla="*/ 105 w 210"/>
                    <a:gd name="T53" fmla="*/ 20 h 212"/>
                    <a:gd name="T54" fmla="*/ 14 w 210"/>
                    <a:gd name="T55" fmla="*/ 127 h 212"/>
                    <a:gd name="T56" fmla="*/ 37 w 210"/>
                    <a:gd name="T57" fmla="*/ 127 h 212"/>
                    <a:gd name="T58" fmla="*/ 37 w 210"/>
                    <a:gd name="T59" fmla="*/ 199 h 212"/>
                    <a:gd name="T60" fmla="*/ 86 w 210"/>
                    <a:gd name="T61" fmla="*/ 199 h 212"/>
                    <a:gd name="T62" fmla="*/ 86 w 210"/>
                    <a:gd name="T63" fmla="*/ 156 h 212"/>
                    <a:gd name="T64" fmla="*/ 123 w 210"/>
                    <a:gd name="T65" fmla="*/ 156 h 212"/>
                    <a:gd name="T66" fmla="*/ 123 w 210"/>
                    <a:gd name="T67" fmla="*/ 199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10" h="212">
                      <a:moveTo>
                        <a:pt x="185" y="212"/>
                      </a:moveTo>
                      <a:lnTo>
                        <a:pt x="111" y="212"/>
                      </a:lnTo>
                      <a:lnTo>
                        <a:pt x="111" y="168"/>
                      </a:lnTo>
                      <a:lnTo>
                        <a:pt x="99" y="168"/>
                      </a:lnTo>
                      <a:lnTo>
                        <a:pt x="99" y="212"/>
                      </a:lnTo>
                      <a:lnTo>
                        <a:pt x="24" y="212"/>
                      </a:lnTo>
                      <a:lnTo>
                        <a:pt x="24" y="139"/>
                      </a:lnTo>
                      <a:lnTo>
                        <a:pt x="0" y="139"/>
                      </a:lnTo>
                      <a:lnTo>
                        <a:pt x="0" y="124"/>
                      </a:lnTo>
                      <a:lnTo>
                        <a:pt x="105" y="0"/>
                      </a:lnTo>
                      <a:lnTo>
                        <a:pt x="136" y="37"/>
                      </a:lnTo>
                      <a:lnTo>
                        <a:pt x="136" y="11"/>
                      </a:lnTo>
                      <a:lnTo>
                        <a:pt x="173" y="11"/>
                      </a:lnTo>
                      <a:lnTo>
                        <a:pt x="173" y="80"/>
                      </a:lnTo>
                      <a:lnTo>
                        <a:pt x="210" y="124"/>
                      </a:lnTo>
                      <a:lnTo>
                        <a:pt x="210" y="139"/>
                      </a:lnTo>
                      <a:lnTo>
                        <a:pt x="185" y="139"/>
                      </a:lnTo>
                      <a:lnTo>
                        <a:pt x="185" y="212"/>
                      </a:lnTo>
                      <a:close/>
                      <a:moveTo>
                        <a:pt x="123" y="199"/>
                      </a:moveTo>
                      <a:lnTo>
                        <a:pt x="173" y="199"/>
                      </a:lnTo>
                      <a:lnTo>
                        <a:pt x="173" y="127"/>
                      </a:lnTo>
                      <a:lnTo>
                        <a:pt x="196" y="127"/>
                      </a:lnTo>
                      <a:lnTo>
                        <a:pt x="160" y="85"/>
                      </a:lnTo>
                      <a:lnTo>
                        <a:pt x="160" y="23"/>
                      </a:lnTo>
                      <a:lnTo>
                        <a:pt x="148" y="23"/>
                      </a:lnTo>
                      <a:lnTo>
                        <a:pt x="148" y="69"/>
                      </a:lnTo>
                      <a:lnTo>
                        <a:pt x="105" y="20"/>
                      </a:lnTo>
                      <a:lnTo>
                        <a:pt x="14" y="127"/>
                      </a:lnTo>
                      <a:lnTo>
                        <a:pt x="37" y="127"/>
                      </a:lnTo>
                      <a:lnTo>
                        <a:pt x="37" y="199"/>
                      </a:lnTo>
                      <a:lnTo>
                        <a:pt x="86" y="199"/>
                      </a:lnTo>
                      <a:lnTo>
                        <a:pt x="86" y="156"/>
                      </a:lnTo>
                      <a:lnTo>
                        <a:pt x="123" y="156"/>
                      </a:lnTo>
                      <a:lnTo>
                        <a:pt x="123" y="19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95A5A6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9433" y="3457"/>
                <a:ext cx="2676" cy="2676"/>
                <a:chOff x="5989847" y="2820896"/>
                <a:chExt cx="1699087" cy="1699087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5989847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9" name="组合 58"/>
                <p:cNvGrpSpPr/>
                <p:nvPr/>
              </p:nvGrpSpPr>
              <p:grpSpPr>
                <a:xfrm>
                  <a:off x="6583207" y="3444917"/>
                  <a:ext cx="509618" cy="451043"/>
                  <a:chOff x="3418715" y="3207488"/>
                  <a:chExt cx="322621" cy="285539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2" name="Freeform 90"/>
                  <p:cNvSpPr>
                    <a:spLocks noEditPoints="1"/>
                  </p:cNvSpPr>
                  <p:nvPr/>
                </p:nvSpPr>
                <p:spPr bwMode="auto">
                  <a:xfrm>
                    <a:off x="3418715" y="3352111"/>
                    <a:ext cx="322621" cy="111249"/>
                  </a:xfrm>
                  <a:custGeom>
                    <a:avLst/>
                    <a:gdLst>
                      <a:gd name="T0" fmla="*/ 261 w 261"/>
                      <a:gd name="T1" fmla="*/ 90 h 90"/>
                      <a:gd name="T2" fmla="*/ 0 w 261"/>
                      <a:gd name="T3" fmla="*/ 90 h 90"/>
                      <a:gd name="T4" fmla="*/ 0 w 261"/>
                      <a:gd name="T5" fmla="*/ 67 h 90"/>
                      <a:gd name="T6" fmla="*/ 34 w 261"/>
                      <a:gd name="T7" fmla="*/ 0 h 90"/>
                      <a:gd name="T8" fmla="*/ 79 w 261"/>
                      <a:gd name="T9" fmla="*/ 0 h 90"/>
                      <a:gd name="T10" fmla="*/ 130 w 261"/>
                      <a:gd name="T11" fmla="*/ 51 h 90"/>
                      <a:gd name="T12" fmla="*/ 182 w 261"/>
                      <a:gd name="T13" fmla="*/ 0 h 90"/>
                      <a:gd name="T14" fmla="*/ 227 w 261"/>
                      <a:gd name="T15" fmla="*/ 0 h 90"/>
                      <a:gd name="T16" fmla="*/ 261 w 261"/>
                      <a:gd name="T17" fmla="*/ 67 h 90"/>
                      <a:gd name="T18" fmla="*/ 261 w 261"/>
                      <a:gd name="T19" fmla="*/ 90 h 90"/>
                      <a:gd name="T20" fmla="*/ 13 w 261"/>
                      <a:gd name="T21" fmla="*/ 77 h 90"/>
                      <a:gd name="T22" fmla="*/ 249 w 261"/>
                      <a:gd name="T23" fmla="*/ 77 h 90"/>
                      <a:gd name="T24" fmla="*/ 249 w 261"/>
                      <a:gd name="T25" fmla="*/ 70 h 90"/>
                      <a:gd name="T26" fmla="*/ 219 w 261"/>
                      <a:gd name="T27" fmla="*/ 12 h 90"/>
                      <a:gd name="T28" fmla="*/ 187 w 261"/>
                      <a:gd name="T29" fmla="*/ 12 h 90"/>
                      <a:gd name="T30" fmla="*/ 130 w 261"/>
                      <a:gd name="T31" fmla="*/ 70 h 90"/>
                      <a:gd name="T32" fmla="*/ 73 w 261"/>
                      <a:gd name="T33" fmla="*/ 12 h 90"/>
                      <a:gd name="T34" fmla="*/ 40 w 261"/>
                      <a:gd name="T35" fmla="*/ 12 h 90"/>
                      <a:gd name="T36" fmla="*/ 13 w 261"/>
                      <a:gd name="T37" fmla="*/ 70 h 90"/>
                      <a:gd name="T38" fmla="*/ 13 w 261"/>
                      <a:gd name="T39" fmla="*/ 77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61" h="90">
                        <a:moveTo>
                          <a:pt x="261" y="90"/>
                        </a:moveTo>
                        <a:lnTo>
                          <a:pt x="0" y="90"/>
                        </a:lnTo>
                        <a:lnTo>
                          <a:pt x="0" y="67"/>
                        </a:lnTo>
                        <a:lnTo>
                          <a:pt x="34" y="0"/>
                        </a:lnTo>
                        <a:lnTo>
                          <a:pt x="79" y="0"/>
                        </a:lnTo>
                        <a:lnTo>
                          <a:pt x="130" y="51"/>
                        </a:lnTo>
                        <a:lnTo>
                          <a:pt x="182" y="0"/>
                        </a:lnTo>
                        <a:lnTo>
                          <a:pt x="227" y="0"/>
                        </a:lnTo>
                        <a:lnTo>
                          <a:pt x="261" y="67"/>
                        </a:lnTo>
                        <a:lnTo>
                          <a:pt x="261" y="90"/>
                        </a:lnTo>
                        <a:close/>
                        <a:moveTo>
                          <a:pt x="13" y="77"/>
                        </a:moveTo>
                        <a:lnTo>
                          <a:pt x="249" y="77"/>
                        </a:lnTo>
                        <a:lnTo>
                          <a:pt x="249" y="70"/>
                        </a:lnTo>
                        <a:lnTo>
                          <a:pt x="219" y="12"/>
                        </a:lnTo>
                        <a:lnTo>
                          <a:pt x="187" y="12"/>
                        </a:lnTo>
                        <a:lnTo>
                          <a:pt x="130" y="70"/>
                        </a:lnTo>
                        <a:lnTo>
                          <a:pt x="73" y="12"/>
                        </a:lnTo>
                        <a:lnTo>
                          <a:pt x="40" y="12"/>
                        </a:lnTo>
                        <a:lnTo>
                          <a:pt x="13" y="70"/>
                        </a:lnTo>
                        <a:lnTo>
                          <a:pt x="13" y="7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61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3418715" y="3485610"/>
                    <a:ext cx="320149" cy="741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3" name="Freeform 92"/>
                  <p:cNvSpPr>
                    <a:spLocks noEditPoints="1"/>
                  </p:cNvSpPr>
                  <p:nvPr/>
                </p:nvSpPr>
                <p:spPr bwMode="auto">
                  <a:xfrm>
                    <a:off x="3484228" y="3207488"/>
                    <a:ext cx="190359" cy="171818"/>
                  </a:xfrm>
                  <a:custGeom>
                    <a:avLst/>
                    <a:gdLst>
                      <a:gd name="T0" fmla="*/ 77 w 154"/>
                      <a:gd name="T1" fmla="*/ 139 h 139"/>
                      <a:gd name="T2" fmla="*/ 0 w 154"/>
                      <a:gd name="T3" fmla="*/ 62 h 139"/>
                      <a:gd name="T4" fmla="*/ 58 w 154"/>
                      <a:gd name="T5" fmla="*/ 62 h 139"/>
                      <a:gd name="T6" fmla="*/ 58 w 154"/>
                      <a:gd name="T7" fmla="*/ 0 h 139"/>
                      <a:gd name="T8" fmla="*/ 95 w 154"/>
                      <a:gd name="T9" fmla="*/ 0 h 139"/>
                      <a:gd name="T10" fmla="*/ 95 w 154"/>
                      <a:gd name="T11" fmla="*/ 62 h 139"/>
                      <a:gd name="T12" fmla="*/ 154 w 154"/>
                      <a:gd name="T13" fmla="*/ 62 h 139"/>
                      <a:gd name="T14" fmla="*/ 77 w 154"/>
                      <a:gd name="T15" fmla="*/ 139 h 139"/>
                      <a:gd name="T16" fmla="*/ 15 w 154"/>
                      <a:gd name="T17" fmla="*/ 68 h 139"/>
                      <a:gd name="T18" fmla="*/ 77 w 154"/>
                      <a:gd name="T19" fmla="*/ 129 h 139"/>
                      <a:gd name="T20" fmla="*/ 140 w 154"/>
                      <a:gd name="T21" fmla="*/ 68 h 139"/>
                      <a:gd name="T22" fmla="*/ 89 w 154"/>
                      <a:gd name="T23" fmla="*/ 68 h 139"/>
                      <a:gd name="T24" fmla="*/ 89 w 154"/>
                      <a:gd name="T25" fmla="*/ 6 h 139"/>
                      <a:gd name="T26" fmla="*/ 65 w 154"/>
                      <a:gd name="T27" fmla="*/ 6 h 139"/>
                      <a:gd name="T28" fmla="*/ 65 w 154"/>
                      <a:gd name="T29" fmla="*/ 68 h 139"/>
                      <a:gd name="T30" fmla="*/ 15 w 154"/>
                      <a:gd name="T31" fmla="*/ 68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54" h="139">
                        <a:moveTo>
                          <a:pt x="77" y="139"/>
                        </a:moveTo>
                        <a:lnTo>
                          <a:pt x="0" y="62"/>
                        </a:lnTo>
                        <a:lnTo>
                          <a:pt x="58" y="62"/>
                        </a:lnTo>
                        <a:lnTo>
                          <a:pt x="58" y="0"/>
                        </a:lnTo>
                        <a:lnTo>
                          <a:pt x="95" y="0"/>
                        </a:lnTo>
                        <a:lnTo>
                          <a:pt x="95" y="62"/>
                        </a:lnTo>
                        <a:lnTo>
                          <a:pt x="154" y="62"/>
                        </a:lnTo>
                        <a:lnTo>
                          <a:pt x="77" y="139"/>
                        </a:lnTo>
                        <a:close/>
                        <a:moveTo>
                          <a:pt x="15" y="68"/>
                        </a:moveTo>
                        <a:lnTo>
                          <a:pt x="77" y="129"/>
                        </a:lnTo>
                        <a:lnTo>
                          <a:pt x="140" y="68"/>
                        </a:lnTo>
                        <a:lnTo>
                          <a:pt x="89" y="68"/>
                        </a:lnTo>
                        <a:lnTo>
                          <a:pt x="89" y="6"/>
                        </a:lnTo>
                        <a:lnTo>
                          <a:pt x="65" y="6"/>
                        </a:lnTo>
                        <a:lnTo>
                          <a:pt x="65" y="68"/>
                        </a:lnTo>
                        <a:lnTo>
                          <a:pt x="15" y="6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4" name="弧形 3"/>
              <p:cNvSpPr/>
              <p:nvPr/>
            </p:nvSpPr>
            <p:spPr>
              <a:xfrm>
                <a:off x="2793" y="1649"/>
                <a:ext cx="3615" cy="3615"/>
              </a:xfrm>
              <a:prstGeom prst="arc">
                <a:avLst>
                  <a:gd name="adj1" fmla="val 16649752"/>
                  <a:gd name="adj2" fmla="val 0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9" name="弧形 78"/>
              <p:cNvSpPr/>
              <p:nvPr/>
            </p:nvSpPr>
            <p:spPr>
              <a:xfrm flipH="1" flipV="1">
                <a:off x="10704" y="4084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0" name="弧形 79"/>
              <p:cNvSpPr/>
              <p:nvPr/>
            </p:nvSpPr>
            <p:spPr>
              <a:xfrm flipV="1">
                <a:off x="5138" y="4115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7243" y="3457"/>
                <a:ext cx="2676" cy="2676"/>
                <a:chOff x="4599589" y="2820896"/>
                <a:chExt cx="1699087" cy="1699087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459958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39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7" name="组合 86"/>
                <p:cNvGrpSpPr/>
                <p:nvPr/>
              </p:nvGrpSpPr>
              <p:grpSpPr>
                <a:xfrm>
                  <a:off x="5179675" y="3408942"/>
                  <a:ext cx="533672" cy="531778"/>
                  <a:chOff x="2672112" y="2460885"/>
                  <a:chExt cx="348580" cy="347343"/>
                </a:xfrm>
                <a:solidFill>
                  <a:schemeClr val="bg1"/>
                </a:solidFill>
              </p:grpSpPr>
              <p:sp>
                <p:nvSpPr>
                  <p:cNvPr id="88" name="Freeform 64"/>
                  <p:cNvSpPr>
                    <a:spLocks noEditPoints="1"/>
                  </p:cNvSpPr>
                  <p:nvPr/>
                </p:nvSpPr>
                <p:spPr bwMode="auto">
                  <a:xfrm>
                    <a:off x="2672112" y="2460885"/>
                    <a:ext cx="348580" cy="347343"/>
                  </a:xfrm>
                  <a:custGeom>
                    <a:avLst/>
                    <a:gdLst>
                      <a:gd name="T0" fmla="*/ 77 w 183"/>
                      <a:gd name="T1" fmla="*/ 165 h 182"/>
                      <a:gd name="T2" fmla="*/ 46 w 183"/>
                      <a:gd name="T3" fmla="*/ 171 h 182"/>
                      <a:gd name="T4" fmla="*/ 35 w 183"/>
                      <a:gd name="T5" fmla="*/ 164 h 182"/>
                      <a:gd name="T6" fmla="*/ 29 w 183"/>
                      <a:gd name="T7" fmla="*/ 133 h 182"/>
                      <a:gd name="T8" fmla="*/ 18 w 183"/>
                      <a:gd name="T9" fmla="*/ 106 h 182"/>
                      <a:gd name="T10" fmla="*/ 0 w 183"/>
                      <a:gd name="T11" fmla="*/ 80 h 182"/>
                      <a:gd name="T12" fmla="*/ 3 w 183"/>
                      <a:gd name="T13" fmla="*/ 67 h 182"/>
                      <a:gd name="T14" fmla="*/ 29 w 183"/>
                      <a:gd name="T15" fmla="*/ 49 h 182"/>
                      <a:gd name="T16" fmla="*/ 49 w 183"/>
                      <a:gd name="T17" fmla="*/ 29 h 182"/>
                      <a:gd name="T18" fmla="*/ 67 w 183"/>
                      <a:gd name="T19" fmla="*/ 3 h 182"/>
                      <a:gd name="T20" fmla="*/ 80 w 183"/>
                      <a:gd name="T21" fmla="*/ 0 h 182"/>
                      <a:gd name="T22" fmla="*/ 107 w 183"/>
                      <a:gd name="T23" fmla="*/ 17 h 182"/>
                      <a:gd name="T24" fmla="*/ 133 w 183"/>
                      <a:gd name="T25" fmla="*/ 28 h 182"/>
                      <a:gd name="T26" fmla="*/ 164 w 183"/>
                      <a:gd name="T27" fmla="*/ 35 h 182"/>
                      <a:gd name="T28" fmla="*/ 171 w 183"/>
                      <a:gd name="T29" fmla="*/ 46 h 182"/>
                      <a:gd name="T30" fmla="*/ 165 w 183"/>
                      <a:gd name="T31" fmla="*/ 77 h 182"/>
                      <a:gd name="T32" fmla="*/ 165 w 183"/>
                      <a:gd name="T33" fmla="*/ 106 h 182"/>
                      <a:gd name="T34" fmla="*/ 171 w 183"/>
                      <a:gd name="T35" fmla="*/ 136 h 182"/>
                      <a:gd name="T36" fmla="*/ 164 w 183"/>
                      <a:gd name="T37" fmla="*/ 148 h 182"/>
                      <a:gd name="T38" fmla="*/ 133 w 183"/>
                      <a:gd name="T39" fmla="*/ 154 h 182"/>
                      <a:gd name="T40" fmla="*/ 107 w 183"/>
                      <a:gd name="T41" fmla="*/ 165 h 182"/>
                      <a:gd name="T42" fmla="*/ 87 w 183"/>
                      <a:gd name="T43" fmla="*/ 174 h 182"/>
                      <a:gd name="T44" fmla="*/ 102 w 183"/>
                      <a:gd name="T45" fmla="*/ 158 h 182"/>
                      <a:gd name="T46" fmla="*/ 119 w 183"/>
                      <a:gd name="T47" fmla="*/ 170 h 182"/>
                      <a:gd name="T48" fmla="*/ 127 w 183"/>
                      <a:gd name="T49" fmla="*/ 149 h 182"/>
                      <a:gd name="T50" fmla="*/ 147 w 183"/>
                      <a:gd name="T51" fmla="*/ 153 h 182"/>
                      <a:gd name="T52" fmla="*/ 146 w 183"/>
                      <a:gd name="T53" fmla="*/ 131 h 182"/>
                      <a:gd name="T54" fmla="*/ 167 w 183"/>
                      <a:gd name="T55" fmla="*/ 127 h 182"/>
                      <a:gd name="T56" fmla="*/ 157 w 183"/>
                      <a:gd name="T57" fmla="*/ 107 h 182"/>
                      <a:gd name="T58" fmla="*/ 175 w 183"/>
                      <a:gd name="T59" fmla="*/ 96 h 182"/>
                      <a:gd name="T60" fmla="*/ 158 w 183"/>
                      <a:gd name="T61" fmla="*/ 81 h 182"/>
                      <a:gd name="T62" fmla="*/ 170 w 183"/>
                      <a:gd name="T63" fmla="*/ 64 h 182"/>
                      <a:gd name="T64" fmla="*/ 149 w 183"/>
                      <a:gd name="T65" fmla="*/ 56 h 182"/>
                      <a:gd name="T66" fmla="*/ 154 w 183"/>
                      <a:gd name="T67" fmla="*/ 36 h 182"/>
                      <a:gd name="T68" fmla="*/ 131 w 183"/>
                      <a:gd name="T69" fmla="*/ 37 h 182"/>
                      <a:gd name="T70" fmla="*/ 128 w 183"/>
                      <a:gd name="T71" fmla="*/ 16 h 182"/>
                      <a:gd name="T72" fmla="*/ 107 w 183"/>
                      <a:gd name="T73" fmla="*/ 26 h 182"/>
                      <a:gd name="T74" fmla="*/ 96 w 183"/>
                      <a:gd name="T75" fmla="*/ 8 h 182"/>
                      <a:gd name="T76" fmla="*/ 81 w 183"/>
                      <a:gd name="T77" fmla="*/ 25 h 182"/>
                      <a:gd name="T78" fmla="*/ 64 w 183"/>
                      <a:gd name="T79" fmla="*/ 13 h 182"/>
                      <a:gd name="T80" fmla="*/ 57 w 183"/>
                      <a:gd name="T81" fmla="*/ 34 h 182"/>
                      <a:gd name="T82" fmla="*/ 36 w 183"/>
                      <a:gd name="T83" fmla="*/ 29 h 182"/>
                      <a:gd name="T84" fmla="*/ 37 w 183"/>
                      <a:gd name="T85" fmla="*/ 51 h 182"/>
                      <a:gd name="T86" fmla="*/ 16 w 183"/>
                      <a:gd name="T87" fmla="*/ 55 h 182"/>
                      <a:gd name="T88" fmla="*/ 26 w 183"/>
                      <a:gd name="T89" fmla="*/ 75 h 182"/>
                      <a:gd name="T90" fmla="*/ 8 w 183"/>
                      <a:gd name="T91" fmla="*/ 87 h 182"/>
                      <a:gd name="T92" fmla="*/ 25 w 183"/>
                      <a:gd name="T93" fmla="*/ 102 h 182"/>
                      <a:gd name="T94" fmla="*/ 13 w 183"/>
                      <a:gd name="T95" fmla="*/ 119 h 182"/>
                      <a:gd name="T96" fmla="*/ 34 w 183"/>
                      <a:gd name="T97" fmla="*/ 126 h 182"/>
                      <a:gd name="T98" fmla="*/ 29 w 183"/>
                      <a:gd name="T99" fmla="*/ 147 h 182"/>
                      <a:gd name="T100" fmla="*/ 52 w 183"/>
                      <a:gd name="T101" fmla="*/ 146 h 182"/>
                      <a:gd name="T102" fmla="*/ 55 w 183"/>
                      <a:gd name="T103" fmla="*/ 166 h 182"/>
                      <a:gd name="T104" fmla="*/ 76 w 183"/>
                      <a:gd name="T105" fmla="*/ 157 h 182"/>
                      <a:gd name="T106" fmla="*/ 87 w 183"/>
                      <a:gd name="T107" fmla="*/ 174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83" h="182">
                        <a:moveTo>
                          <a:pt x="103" y="182"/>
                        </a:moveTo>
                        <a:cubicBezTo>
                          <a:pt x="80" y="182"/>
                          <a:pt x="80" y="182"/>
                          <a:pt x="80" y="182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67" y="180"/>
                          <a:pt x="67" y="180"/>
                          <a:pt x="67" y="180"/>
                        </a:cubicBezTo>
                        <a:cubicBezTo>
                          <a:pt x="46" y="171"/>
                          <a:pt x="46" y="171"/>
                          <a:pt x="46" y="171"/>
                        </a:cubicBezTo>
                        <a:cubicBezTo>
                          <a:pt x="50" y="154"/>
                          <a:pt x="50" y="154"/>
                          <a:pt x="50" y="154"/>
                        </a:cubicBezTo>
                        <a:cubicBezTo>
                          <a:pt x="50" y="154"/>
                          <a:pt x="50" y="154"/>
                          <a:pt x="49" y="154"/>
                        </a:cubicBezTo>
                        <a:cubicBezTo>
                          <a:pt x="35" y="164"/>
                          <a:pt x="35" y="164"/>
                          <a:pt x="35" y="164"/>
                        </a:cubicBezTo>
                        <a:cubicBezTo>
                          <a:pt x="19" y="148"/>
                          <a:pt x="19" y="148"/>
                          <a:pt x="19" y="148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12" y="136"/>
                          <a:pt x="12" y="136"/>
                          <a:pt x="12" y="136"/>
                        </a:cubicBezTo>
                        <a:cubicBezTo>
                          <a:pt x="3" y="116"/>
                          <a:pt x="3" y="116"/>
                          <a:pt x="3" y="11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0" y="80"/>
                          <a:pt x="0" y="80"/>
                          <a:pt x="0" y="80"/>
                        </a:cubicBezTo>
                        <a:cubicBezTo>
                          <a:pt x="18" y="77"/>
                          <a:pt x="18" y="77"/>
                          <a:pt x="18" y="77"/>
                        </a:cubicBezTo>
                        <a:cubicBezTo>
                          <a:pt x="18" y="77"/>
                          <a:pt x="18" y="76"/>
                          <a:pt x="18" y="76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12" y="46"/>
                          <a:pt x="12" y="46"/>
                          <a:pt x="12" y="46"/>
                        </a:cubicBezTo>
                        <a:cubicBezTo>
                          <a:pt x="29" y="50"/>
                          <a:pt x="29" y="50"/>
                          <a:pt x="29" y="50"/>
                        </a:cubicBezTo>
                        <a:cubicBezTo>
                          <a:pt x="29" y="49"/>
                          <a:pt x="29" y="49"/>
                          <a:pt x="29" y="49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35" y="19"/>
                          <a:pt x="35" y="19"/>
                          <a:pt x="35" y="19"/>
                        </a:cubicBezTo>
                        <a:cubicBezTo>
                          <a:pt x="49" y="29"/>
                          <a:pt x="49" y="29"/>
                          <a:pt x="49" y="29"/>
                        </a:cubicBezTo>
                        <a:cubicBezTo>
                          <a:pt x="50" y="29"/>
                          <a:pt x="50" y="28"/>
                          <a:pt x="50" y="28"/>
                        </a:cubicBezTo>
                        <a:cubicBezTo>
                          <a:pt x="46" y="11"/>
                          <a:pt x="46" y="11"/>
                          <a:pt x="46" y="11"/>
                        </a:cubicBezTo>
                        <a:cubicBezTo>
                          <a:pt x="67" y="3"/>
                          <a:pt x="67" y="3"/>
                          <a:pt x="67" y="3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80" y="0"/>
                          <a:pt x="80" y="0"/>
                          <a:pt x="80" y="0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106" y="17"/>
                          <a:pt x="106" y="17"/>
                          <a:pt x="106" y="17"/>
                        </a:cubicBezTo>
                        <a:cubicBezTo>
                          <a:pt x="106" y="17"/>
                          <a:pt x="106" y="17"/>
                          <a:pt x="107" y="17"/>
                        </a:cubicBezTo>
                        <a:cubicBezTo>
                          <a:pt x="116" y="3"/>
                          <a:pt x="116" y="3"/>
                          <a:pt x="116" y="3"/>
                        </a:cubicBezTo>
                        <a:cubicBezTo>
                          <a:pt x="137" y="11"/>
                          <a:pt x="137" y="11"/>
                          <a:pt x="137" y="11"/>
                        </a:cubicBezTo>
                        <a:cubicBezTo>
                          <a:pt x="133" y="28"/>
                          <a:pt x="133" y="28"/>
                          <a:pt x="133" y="28"/>
                        </a:cubicBezTo>
                        <a:cubicBezTo>
                          <a:pt x="133" y="28"/>
                          <a:pt x="133" y="29"/>
                          <a:pt x="134" y="29"/>
                        </a:cubicBezTo>
                        <a:cubicBezTo>
                          <a:pt x="148" y="19"/>
                          <a:pt x="148" y="19"/>
                          <a:pt x="148" y="19"/>
                        </a:cubicBezTo>
                        <a:cubicBezTo>
                          <a:pt x="164" y="35"/>
                          <a:pt x="164" y="35"/>
                          <a:pt x="164" y="35"/>
                        </a:cubicBezTo>
                        <a:cubicBezTo>
                          <a:pt x="154" y="49"/>
                          <a:pt x="154" y="49"/>
                          <a:pt x="154" y="49"/>
                        </a:cubicBezTo>
                        <a:cubicBezTo>
                          <a:pt x="154" y="49"/>
                          <a:pt x="154" y="49"/>
                          <a:pt x="154" y="50"/>
                        </a:cubicBezTo>
                        <a:cubicBezTo>
                          <a:pt x="171" y="46"/>
                          <a:pt x="171" y="46"/>
                          <a:pt x="171" y="46"/>
                        </a:cubicBezTo>
                        <a:cubicBezTo>
                          <a:pt x="180" y="67"/>
                          <a:pt x="180" y="67"/>
                          <a:pt x="180" y="67"/>
                        </a:cubicBezTo>
                        <a:cubicBezTo>
                          <a:pt x="165" y="76"/>
                          <a:pt x="165" y="76"/>
                          <a:pt x="165" y="76"/>
                        </a:cubicBezTo>
                        <a:cubicBezTo>
                          <a:pt x="165" y="76"/>
                          <a:pt x="165" y="77"/>
                          <a:pt x="165" y="77"/>
                        </a:cubicBezTo>
                        <a:cubicBezTo>
                          <a:pt x="183" y="80"/>
                          <a:pt x="183" y="80"/>
                          <a:pt x="183" y="80"/>
                        </a:cubicBezTo>
                        <a:cubicBezTo>
                          <a:pt x="183" y="102"/>
                          <a:pt x="183" y="102"/>
                          <a:pt x="183" y="102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80" y="116"/>
                          <a:pt x="180" y="116"/>
                          <a:pt x="180" y="116"/>
                        </a:cubicBezTo>
                        <a:cubicBezTo>
                          <a:pt x="171" y="136"/>
                          <a:pt x="171" y="136"/>
                          <a:pt x="171" y="136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64" y="148"/>
                          <a:pt x="164" y="148"/>
                          <a:pt x="164" y="148"/>
                        </a:cubicBezTo>
                        <a:cubicBezTo>
                          <a:pt x="148" y="164"/>
                          <a:pt x="148" y="164"/>
                          <a:pt x="148" y="164"/>
                        </a:cubicBezTo>
                        <a:cubicBezTo>
                          <a:pt x="134" y="154"/>
                          <a:pt x="134" y="154"/>
                          <a:pt x="134" y="154"/>
                        </a:cubicBezTo>
                        <a:cubicBezTo>
                          <a:pt x="133" y="154"/>
                          <a:pt x="133" y="154"/>
                          <a:pt x="133" y="154"/>
                        </a:cubicBezTo>
                        <a:cubicBezTo>
                          <a:pt x="137" y="171"/>
                          <a:pt x="137" y="171"/>
                          <a:pt x="137" y="171"/>
                        </a:cubicBezTo>
                        <a:cubicBezTo>
                          <a:pt x="116" y="180"/>
                          <a:pt x="116" y="180"/>
                          <a:pt x="116" y="180"/>
                        </a:cubicBezTo>
                        <a:cubicBezTo>
                          <a:pt x="107" y="165"/>
                          <a:pt x="107" y="165"/>
                          <a:pt x="107" y="165"/>
                        </a:cubicBezTo>
                        <a:cubicBezTo>
                          <a:pt x="106" y="165"/>
                          <a:pt x="106" y="165"/>
                          <a:pt x="106" y="165"/>
                        </a:cubicBezTo>
                        <a:lnTo>
                          <a:pt x="103" y="182"/>
                        </a:lnTo>
                        <a:close/>
                        <a:moveTo>
                          <a:pt x="87" y="174"/>
                        </a:moveTo>
                        <a:cubicBezTo>
                          <a:pt x="96" y="174"/>
                          <a:pt x="96" y="174"/>
                          <a:pt x="96" y="174"/>
                        </a:cubicBezTo>
                        <a:cubicBezTo>
                          <a:pt x="99" y="158"/>
                          <a:pt x="99" y="158"/>
                          <a:pt x="99" y="158"/>
                        </a:cubicBezTo>
                        <a:cubicBezTo>
                          <a:pt x="102" y="158"/>
                          <a:pt x="102" y="158"/>
                          <a:pt x="102" y="158"/>
                        </a:cubicBezTo>
                        <a:cubicBezTo>
                          <a:pt x="104" y="157"/>
                          <a:pt x="106" y="157"/>
                          <a:pt x="107" y="157"/>
                        </a:cubicBezTo>
                        <a:cubicBezTo>
                          <a:pt x="110" y="156"/>
                          <a:pt x="110" y="156"/>
                          <a:pt x="110" y="156"/>
                        </a:cubicBezTo>
                        <a:cubicBezTo>
                          <a:pt x="119" y="170"/>
                          <a:pt x="119" y="170"/>
                          <a:pt x="119" y="170"/>
                        </a:cubicBezTo>
                        <a:cubicBezTo>
                          <a:pt x="128" y="166"/>
                          <a:pt x="128" y="166"/>
                          <a:pt x="128" y="166"/>
                        </a:cubicBezTo>
                        <a:cubicBezTo>
                          <a:pt x="124" y="150"/>
                          <a:pt x="124" y="150"/>
                          <a:pt x="124" y="150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8" y="148"/>
                          <a:pt x="130" y="147"/>
                          <a:pt x="131" y="146"/>
                        </a:cubicBezTo>
                        <a:cubicBezTo>
                          <a:pt x="134" y="144"/>
                          <a:pt x="134" y="144"/>
                          <a:pt x="134" y="144"/>
                        </a:cubicBezTo>
                        <a:cubicBezTo>
                          <a:pt x="147" y="153"/>
                          <a:pt x="147" y="153"/>
                          <a:pt x="147" y="153"/>
                        </a:cubicBezTo>
                        <a:cubicBezTo>
                          <a:pt x="154" y="147"/>
                          <a:pt x="154" y="147"/>
                          <a:pt x="154" y="147"/>
                        </a:cubicBezTo>
                        <a:cubicBezTo>
                          <a:pt x="144" y="133"/>
                          <a:pt x="144" y="133"/>
                          <a:pt x="144" y="133"/>
                        </a:cubicBezTo>
                        <a:cubicBezTo>
                          <a:pt x="146" y="131"/>
                          <a:pt x="146" y="131"/>
                          <a:pt x="146" y="131"/>
                        </a:cubicBezTo>
                        <a:cubicBezTo>
                          <a:pt x="147" y="129"/>
                          <a:pt x="148" y="128"/>
                          <a:pt x="149" y="126"/>
                        </a:cubicBezTo>
                        <a:cubicBezTo>
                          <a:pt x="150" y="124"/>
                          <a:pt x="150" y="124"/>
                          <a:pt x="150" y="124"/>
                        </a:cubicBezTo>
                        <a:cubicBezTo>
                          <a:pt x="167" y="127"/>
                          <a:pt x="167" y="127"/>
                          <a:pt x="167" y="127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cubicBezTo>
                          <a:pt x="156" y="110"/>
                          <a:pt x="156" y="110"/>
                          <a:pt x="156" y="110"/>
                        </a:cubicBezTo>
                        <a:cubicBezTo>
                          <a:pt x="157" y="107"/>
                          <a:pt x="157" y="107"/>
                          <a:pt x="157" y="107"/>
                        </a:cubicBezTo>
                        <a:cubicBezTo>
                          <a:pt x="157" y="105"/>
                          <a:pt x="158" y="103"/>
                          <a:pt x="158" y="102"/>
                        </a:cubicBezTo>
                        <a:cubicBezTo>
                          <a:pt x="158" y="99"/>
                          <a:pt x="158" y="99"/>
                          <a:pt x="158" y="99"/>
                        </a:cubicBezTo>
                        <a:cubicBezTo>
                          <a:pt x="175" y="96"/>
                          <a:pt x="175" y="96"/>
                          <a:pt x="175" y="96"/>
                        </a:cubicBezTo>
                        <a:cubicBezTo>
                          <a:pt x="175" y="87"/>
                          <a:pt x="175" y="87"/>
                          <a:pt x="175" y="87"/>
                        </a:cubicBezTo>
                        <a:cubicBezTo>
                          <a:pt x="158" y="84"/>
                          <a:pt x="158" y="84"/>
                          <a:pt x="158" y="84"/>
                        </a:cubicBezTo>
                        <a:cubicBezTo>
                          <a:pt x="158" y="81"/>
                          <a:pt x="158" y="81"/>
                          <a:pt x="158" y="81"/>
                        </a:cubicBezTo>
                        <a:cubicBezTo>
                          <a:pt x="158" y="79"/>
                          <a:pt x="157" y="77"/>
                          <a:pt x="157" y="75"/>
                        </a:cubicBezTo>
                        <a:cubicBezTo>
                          <a:pt x="156" y="72"/>
                          <a:pt x="156" y="72"/>
                          <a:pt x="156" y="72"/>
                        </a:cubicBezTo>
                        <a:cubicBezTo>
                          <a:pt x="170" y="64"/>
                          <a:pt x="170" y="64"/>
                          <a:pt x="170" y="64"/>
                        </a:cubicBezTo>
                        <a:cubicBezTo>
                          <a:pt x="167" y="55"/>
                          <a:pt x="167" y="55"/>
                          <a:pt x="167" y="55"/>
                        </a:cubicBezTo>
                        <a:cubicBezTo>
                          <a:pt x="151" y="59"/>
                          <a:pt x="151" y="59"/>
                          <a:pt x="151" y="59"/>
                        </a:cubicBezTo>
                        <a:cubicBezTo>
                          <a:pt x="149" y="56"/>
                          <a:pt x="149" y="56"/>
                          <a:pt x="149" y="56"/>
                        </a:cubicBezTo>
                        <a:cubicBezTo>
                          <a:pt x="148" y="55"/>
                          <a:pt x="147" y="53"/>
                          <a:pt x="146" y="51"/>
                        </a:cubicBezTo>
                        <a:cubicBezTo>
                          <a:pt x="144" y="49"/>
                          <a:pt x="144" y="49"/>
                          <a:pt x="144" y="49"/>
                        </a:cubicBezTo>
                        <a:cubicBezTo>
                          <a:pt x="154" y="36"/>
                          <a:pt x="154" y="36"/>
                          <a:pt x="154" y="36"/>
                        </a:cubicBezTo>
                        <a:cubicBezTo>
                          <a:pt x="147" y="29"/>
                          <a:pt x="147" y="29"/>
                          <a:pt x="147" y="29"/>
                        </a:cubicBezTo>
                        <a:cubicBezTo>
                          <a:pt x="134" y="38"/>
                          <a:pt x="134" y="38"/>
                          <a:pt x="134" y="38"/>
                        </a:cubicBezTo>
                        <a:cubicBezTo>
                          <a:pt x="131" y="37"/>
                          <a:pt x="131" y="37"/>
                          <a:pt x="131" y="37"/>
                        </a:cubicBezTo>
                        <a:cubicBezTo>
                          <a:pt x="130" y="36"/>
                          <a:pt x="128" y="35"/>
                          <a:pt x="127" y="34"/>
                        </a:cubicBezTo>
                        <a:cubicBezTo>
                          <a:pt x="124" y="32"/>
                          <a:pt x="124" y="32"/>
                          <a:pt x="124" y="32"/>
                        </a:cubicBezTo>
                        <a:cubicBezTo>
                          <a:pt x="128" y="16"/>
                          <a:pt x="128" y="16"/>
                          <a:pt x="128" y="16"/>
                        </a:cubicBezTo>
                        <a:cubicBezTo>
                          <a:pt x="119" y="13"/>
                          <a:pt x="119" y="13"/>
                          <a:pt x="119" y="13"/>
                        </a:cubicBezTo>
                        <a:cubicBezTo>
                          <a:pt x="110" y="26"/>
                          <a:pt x="110" y="26"/>
                          <a:pt x="110" y="26"/>
                        </a:cubicBezTo>
                        <a:cubicBezTo>
                          <a:pt x="107" y="26"/>
                          <a:pt x="107" y="26"/>
                          <a:pt x="107" y="26"/>
                        </a:cubicBezTo>
                        <a:cubicBezTo>
                          <a:pt x="106" y="25"/>
                          <a:pt x="104" y="25"/>
                          <a:pt x="102" y="25"/>
                        </a:cubicBezTo>
                        <a:cubicBezTo>
                          <a:pt x="99" y="24"/>
                          <a:pt x="99" y="24"/>
                          <a:pt x="99" y="24"/>
                        </a:cubicBezTo>
                        <a:cubicBezTo>
                          <a:pt x="96" y="8"/>
                          <a:pt x="96" y="8"/>
                          <a:pt x="96" y="8"/>
                        </a:cubicBezTo>
                        <a:cubicBezTo>
                          <a:pt x="87" y="8"/>
                          <a:pt x="87" y="8"/>
                          <a:pt x="87" y="8"/>
                        </a:cubicBezTo>
                        <a:cubicBezTo>
                          <a:pt x="84" y="24"/>
                          <a:pt x="84" y="24"/>
                          <a:pt x="84" y="24"/>
                        </a:cubicBezTo>
                        <a:cubicBezTo>
                          <a:pt x="81" y="25"/>
                          <a:pt x="81" y="25"/>
                          <a:pt x="81" y="25"/>
                        </a:cubicBezTo>
                        <a:cubicBezTo>
                          <a:pt x="79" y="25"/>
                          <a:pt x="77" y="25"/>
                          <a:pt x="76" y="26"/>
                        </a:cubicBezTo>
                        <a:cubicBezTo>
                          <a:pt x="73" y="26"/>
                          <a:pt x="73" y="26"/>
                          <a:pt x="73" y="26"/>
                        </a:cubicBezTo>
                        <a:cubicBezTo>
                          <a:pt x="64" y="13"/>
                          <a:pt x="64" y="13"/>
                          <a:pt x="64" y="13"/>
                        </a:cubicBezTo>
                        <a:cubicBezTo>
                          <a:pt x="55" y="16"/>
                          <a:pt x="55" y="16"/>
                          <a:pt x="55" y="16"/>
                        </a:cubicBezTo>
                        <a:cubicBezTo>
                          <a:pt x="59" y="32"/>
                          <a:pt x="59" y="32"/>
                          <a:pt x="59" y="32"/>
                        </a:cubicBezTo>
                        <a:cubicBezTo>
                          <a:pt x="57" y="34"/>
                          <a:pt x="57" y="34"/>
                          <a:pt x="57" y="34"/>
                        </a:cubicBezTo>
                        <a:cubicBezTo>
                          <a:pt x="55" y="35"/>
                          <a:pt x="53" y="36"/>
                          <a:pt x="52" y="37"/>
                        </a:cubicBezTo>
                        <a:cubicBezTo>
                          <a:pt x="50" y="39"/>
                          <a:pt x="50" y="39"/>
                          <a:pt x="50" y="39"/>
                        </a:cubicBezTo>
                        <a:cubicBezTo>
                          <a:pt x="36" y="29"/>
                          <a:pt x="36" y="29"/>
                          <a:pt x="36" y="29"/>
                        </a:cubicBezTo>
                        <a:cubicBezTo>
                          <a:pt x="29" y="36"/>
                          <a:pt x="29" y="36"/>
                          <a:pt x="29" y="36"/>
                        </a:cubicBezTo>
                        <a:cubicBezTo>
                          <a:pt x="39" y="49"/>
                          <a:pt x="39" y="49"/>
                          <a:pt x="39" y="49"/>
                        </a:cubicBezTo>
                        <a:cubicBezTo>
                          <a:pt x="37" y="51"/>
                          <a:pt x="37" y="51"/>
                          <a:pt x="37" y="51"/>
                        </a:cubicBezTo>
                        <a:cubicBezTo>
                          <a:pt x="36" y="53"/>
                          <a:pt x="35" y="55"/>
                          <a:pt x="34" y="56"/>
                        </a:cubicBezTo>
                        <a:cubicBezTo>
                          <a:pt x="33" y="59"/>
                          <a:pt x="33" y="59"/>
                          <a:pt x="33" y="59"/>
                        </a:cubicBezTo>
                        <a:cubicBezTo>
                          <a:pt x="16" y="55"/>
                          <a:pt x="16" y="55"/>
                          <a:pt x="16" y="55"/>
                        </a:cubicBezTo>
                        <a:cubicBezTo>
                          <a:pt x="13" y="64"/>
                          <a:pt x="13" y="64"/>
                          <a:pt x="13" y="64"/>
                        </a:cubicBezTo>
                        <a:cubicBezTo>
                          <a:pt x="27" y="72"/>
                          <a:pt x="27" y="72"/>
                          <a:pt x="27" y="72"/>
                        </a:cubicBezTo>
                        <a:cubicBezTo>
                          <a:pt x="26" y="75"/>
                          <a:pt x="26" y="75"/>
                          <a:pt x="26" y="75"/>
                        </a:cubicBezTo>
                        <a:cubicBezTo>
                          <a:pt x="26" y="77"/>
                          <a:pt x="25" y="79"/>
                          <a:pt x="25" y="81"/>
                        </a:cubicBezTo>
                        <a:cubicBezTo>
                          <a:pt x="25" y="84"/>
                          <a:pt x="25" y="84"/>
                          <a:pt x="25" y="84"/>
                        </a:cubicBezTo>
                        <a:cubicBezTo>
                          <a:pt x="8" y="87"/>
                          <a:pt x="8" y="87"/>
                          <a:pt x="8" y="87"/>
                        </a:cubicBezTo>
                        <a:cubicBezTo>
                          <a:pt x="8" y="96"/>
                          <a:pt x="8" y="96"/>
                          <a:pt x="8" y="96"/>
                        </a:cubicBezTo>
                        <a:cubicBezTo>
                          <a:pt x="25" y="99"/>
                          <a:pt x="25" y="99"/>
                          <a:pt x="25" y="99"/>
                        </a:cubicBezTo>
                        <a:cubicBezTo>
                          <a:pt x="25" y="102"/>
                          <a:pt x="25" y="102"/>
                          <a:pt x="25" y="102"/>
                        </a:cubicBezTo>
                        <a:cubicBezTo>
                          <a:pt x="25" y="103"/>
                          <a:pt x="26" y="105"/>
                          <a:pt x="26" y="107"/>
                        </a:cubicBezTo>
                        <a:cubicBezTo>
                          <a:pt x="27" y="110"/>
                          <a:pt x="27" y="110"/>
                          <a:pt x="27" y="110"/>
                        </a:cubicBezTo>
                        <a:cubicBezTo>
                          <a:pt x="13" y="119"/>
                          <a:pt x="13" y="119"/>
                          <a:pt x="13" y="119"/>
                        </a:cubicBezTo>
                        <a:cubicBezTo>
                          <a:pt x="16" y="127"/>
                          <a:pt x="16" y="127"/>
                          <a:pt x="16" y="127"/>
                        </a:cubicBezTo>
                        <a:cubicBezTo>
                          <a:pt x="33" y="124"/>
                          <a:pt x="33" y="124"/>
                          <a:pt x="33" y="124"/>
                        </a:cubicBezTo>
                        <a:cubicBezTo>
                          <a:pt x="34" y="126"/>
                          <a:pt x="34" y="126"/>
                          <a:pt x="34" y="126"/>
                        </a:cubicBezTo>
                        <a:cubicBezTo>
                          <a:pt x="35" y="128"/>
                          <a:pt x="36" y="129"/>
                          <a:pt x="37" y="131"/>
                        </a:cubicBezTo>
                        <a:cubicBezTo>
                          <a:pt x="39" y="133"/>
                          <a:pt x="39" y="133"/>
                          <a:pt x="39" y="133"/>
                        </a:cubicBezTo>
                        <a:cubicBezTo>
                          <a:pt x="29" y="147"/>
                          <a:pt x="29" y="147"/>
                          <a:pt x="29" y="147"/>
                        </a:cubicBezTo>
                        <a:cubicBezTo>
                          <a:pt x="36" y="153"/>
                          <a:pt x="36" y="153"/>
                          <a:pt x="36" y="153"/>
                        </a:cubicBezTo>
                        <a:cubicBezTo>
                          <a:pt x="50" y="144"/>
                          <a:pt x="50" y="144"/>
                          <a:pt x="50" y="144"/>
                        </a:cubicBezTo>
                        <a:cubicBezTo>
                          <a:pt x="52" y="146"/>
                          <a:pt x="52" y="146"/>
                          <a:pt x="52" y="146"/>
                        </a:cubicBezTo>
                        <a:cubicBezTo>
                          <a:pt x="53" y="147"/>
                          <a:pt x="55" y="148"/>
                          <a:pt x="56" y="149"/>
                        </a:cubicBezTo>
                        <a:cubicBezTo>
                          <a:pt x="59" y="150"/>
                          <a:pt x="59" y="150"/>
                          <a:pt x="59" y="150"/>
                        </a:cubicBezTo>
                        <a:cubicBezTo>
                          <a:pt x="55" y="166"/>
                          <a:pt x="55" y="166"/>
                          <a:pt x="55" y="166"/>
                        </a:cubicBezTo>
                        <a:cubicBezTo>
                          <a:pt x="64" y="170"/>
                          <a:pt x="64" y="170"/>
                          <a:pt x="64" y="170"/>
                        </a:cubicBezTo>
                        <a:cubicBezTo>
                          <a:pt x="73" y="156"/>
                          <a:pt x="73" y="156"/>
                          <a:pt x="73" y="156"/>
                        </a:cubicBezTo>
                        <a:cubicBezTo>
                          <a:pt x="76" y="157"/>
                          <a:pt x="76" y="157"/>
                          <a:pt x="76" y="157"/>
                        </a:cubicBezTo>
                        <a:cubicBezTo>
                          <a:pt x="77" y="157"/>
                          <a:pt x="79" y="157"/>
                          <a:pt x="81" y="158"/>
                        </a:cubicBezTo>
                        <a:cubicBezTo>
                          <a:pt x="84" y="158"/>
                          <a:pt x="84" y="158"/>
                          <a:pt x="84" y="158"/>
                        </a:cubicBezTo>
                        <a:lnTo>
                          <a:pt x="87" y="17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89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2777181" y="2565953"/>
                    <a:ext cx="138443" cy="139679"/>
                  </a:xfrm>
                  <a:custGeom>
                    <a:avLst/>
                    <a:gdLst>
                      <a:gd name="T0" fmla="*/ 37 w 73"/>
                      <a:gd name="T1" fmla="*/ 73 h 73"/>
                      <a:gd name="T2" fmla="*/ 0 w 73"/>
                      <a:gd name="T3" fmla="*/ 36 h 73"/>
                      <a:gd name="T4" fmla="*/ 37 w 73"/>
                      <a:gd name="T5" fmla="*/ 0 h 73"/>
                      <a:gd name="T6" fmla="*/ 73 w 73"/>
                      <a:gd name="T7" fmla="*/ 36 h 73"/>
                      <a:gd name="T8" fmla="*/ 37 w 73"/>
                      <a:gd name="T9" fmla="*/ 73 h 73"/>
                      <a:gd name="T10" fmla="*/ 37 w 73"/>
                      <a:gd name="T11" fmla="*/ 4 h 73"/>
                      <a:gd name="T12" fmla="*/ 4 w 73"/>
                      <a:gd name="T13" fmla="*/ 36 h 73"/>
                      <a:gd name="T14" fmla="*/ 37 w 73"/>
                      <a:gd name="T15" fmla="*/ 69 h 73"/>
                      <a:gd name="T16" fmla="*/ 69 w 73"/>
                      <a:gd name="T17" fmla="*/ 36 h 73"/>
                      <a:gd name="T18" fmla="*/ 37 w 73"/>
                      <a:gd name="T19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3" h="73">
                        <a:moveTo>
                          <a:pt x="37" y="73"/>
                        </a:moveTo>
                        <a:cubicBezTo>
                          <a:pt x="16" y="73"/>
                          <a:pt x="0" y="5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56"/>
                          <a:pt x="57" y="73"/>
                          <a:pt x="37" y="73"/>
                        </a:cubicBezTo>
                        <a:close/>
                        <a:moveTo>
                          <a:pt x="37" y="4"/>
                        </a:moveTo>
                        <a:cubicBezTo>
                          <a:pt x="19" y="4"/>
                          <a:pt x="4" y="18"/>
                          <a:pt x="4" y="36"/>
                        </a:cubicBezTo>
                        <a:cubicBezTo>
                          <a:pt x="4" y="54"/>
                          <a:pt x="19" y="69"/>
                          <a:pt x="37" y="69"/>
                        </a:cubicBezTo>
                        <a:cubicBezTo>
                          <a:pt x="54" y="69"/>
                          <a:pt x="69" y="54"/>
                          <a:pt x="69" y="36"/>
                        </a:cubicBezTo>
                        <a:cubicBezTo>
                          <a:pt x="69" y="18"/>
                          <a:pt x="54" y="4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90" name="组合 89"/>
              <p:cNvGrpSpPr/>
              <p:nvPr/>
            </p:nvGrpSpPr>
            <p:grpSpPr>
              <a:xfrm>
                <a:off x="11479" y="3457"/>
                <a:ext cx="2676" cy="2676"/>
                <a:chOff x="7289269" y="2820896"/>
                <a:chExt cx="1699087" cy="1699087"/>
              </a:xfrm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728926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41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7885378" y="3439222"/>
                  <a:ext cx="535562" cy="501498"/>
                  <a:chOff x="4877311" y="3938022"/>
                  <a:chExt cx="349815" cy="327565"/>
                </a:xfrm>
                <a:solidFill>
                  <a:schemeClr val="bg1"/>
                </a:solidFill>
              </p:grpSpPr>
              <p:sp>
                <p:nvSpPr>
                  <p:cNvPr id="93" name="Freeform 132"/>
                  <p:cNvSpPr>
                    <a:spLocks noEditPoints="1"/>
                  </p:cNvSpPr>
                  <p:nvPr/>
                </p:nvSpPr>
                <p:spPr bwMode="auto">
                  <a:xfrm>
                    <a:off x="4929227" y="3938022"/>
                    <a:ext cx="169345" cy="123610"/>
                  </a:xfrm>
                  <a:custGeom>
                    <a:avLst/>
                    <a:gdLst>
                      <a:gd name="T0" fmla="*/ 40 w 89"/>
                      <a:gd name="T1" fmla="*/ 4 h 65"/>
                      <a:gd name="T2" fmla="*/ 77 w 89"/>
                      <a:gd name="T3" fmla="*/ 20 h 65"/>
                      <a:gd name="T4" fmla="*/ 83 w 89"/>
                      <a:gd name="T5" fmla="*/ 26 h 65"/>
                      <a:gd name="T6" fmla="*/ 49 w 89"/>
                      <a:gd name="T7" fmla="*/ 60 h 65"/>
                      <a:gd name="T8" fmla="*/ 6 w 89"/>
                      <a:gd name="T9" fmla="*/ 17 h 65"/>
                      <a:gd name="T10" fmla="*/ 40 w 89"/>
                      <a:gd name="T11" fmla="*/ 4 h 65"/>
                      <a:gd name="T12" fmla="*/ 40 w 89"/>
                      <a:gd name="T13" fmla="*/ 0 h 65"/>
                      <a:gd name="T14" fmla="*/ 0 w 89"/>
                      <a:gd name="T15" fmla="*/ 16 h 65"/>
                      <a:gd name="T16" fmla="*/ 49 w 89"/>
                      <a:gd name="T17" fmla="*/ 65 h 65"/>
                      <a:gd name="T18" fmla="*/ 89 w 89"/>
                      <a:gd name="T19" fmla="*/ 26 h 65"/>
                      <a:gd name="T20" fmla="*/ 80 w 89"/>
                      <a:gd name="T21" fmla="*/ 17 h 65"/>
                      <a:gd name="T22" fmla="*/ 40 w 89"/>
                      <a:gd name="T23" fmla="*/ 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9" h="65">
                        <a:moveTo>
                          <a:pt x="40" y="4"/>
                        </a:moveTo>
                        <a:cubicBezTo>
                          <a:pt x="54" y="4"/>
                          <a:pt x="67" y="10"/>
                          <a:pt x="77" y="20"/>
                        </a:cubicBezTo>
                        <a:cubicBezTo>
                          <a:pt x="83" y="26"/>
                          <a:pt x="83" y="26"/>
                          <a:pt x="83" y="26"/>
                        </a:cubicBezTo>
                        <a:cubicBezTo>
                          <a:pt x="49" y="60"/>
                          <a:pt x="49" y="60"/>
                          <a:pt x="49" y="60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15" y="9"/>
                          <a:pt x="27" y="4"/>
                          <a:pt x="40" y="4"/>
                        </a:cubicBezTo>
                        <a:moveTo>
                          <a:pt x="40" y="0"/>
                        </a:moveTo>
                        <a:cubicBezTo>
                          <a:pt x="25" y="0"/>
                          <a:pt x="11" y="6"/>
                          <a:pt x="0" y="16"/>
                        </a:cubicBezTo>
                        <a:cubicBezTo>
                          <a:pt x="49" y="65"/>
                          <a:pt x="49" y="65"/>
                          <a:pt x="49" y="65"/>
                        </a:cubicBezTo>
                        <a:cubicBezTo>
                          <a:pt x="89" y="26"/>
                          <a:pt x="89" y="26"/>
                          <a:pt x="89" y="26"/>
                        </a:cubicBezTo>
                        <a:cubicBezTo>
                          <a:pt x="80" y="17"/>
                          <a:pt x="80" y="17"/>
                          <a:pt x="80" y="17"/>
                        </a:cubicBezTo>
                        <a:cubicBezTo>
                          <a:pt x="69" y="6"/>
                          <a:pt x="54" y="0"/>
                          <a:pt x="4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4" name="Freeform 133"/>
                  <p:cNvSpPr>
                    <a:spLocks noEditPoints="1"/>
                  </p:cNvSpPr>
                  <p:nvPr/>
                </p:nvSpPr>
                <p:spPr bwMode="auto">
                  <a:xfrm>
                    <a:off x="4946532" y="3997354"/>
                    <a:ext cx="280594" cy="268233"/>
                  </a:xfrm>
                  <a:custGeom>
                    <a:avLst/>
                    <a:gdLst>
                      <a:gd name="T0" fmla="*/ 85 w 147"/>
                      <a:gd name="T1" fmla="*/ 11 h 141"/>
                      <a:gd name="T2" fmla="*/ 119 w 147"/>
                      <a:gd name="T3" fmla="*/ 45 h 141"/>
                      <a:gd name="T4" fmla="*/ 133 w 147"/>
                      <a:gd name="T5" fmla="*/ 80 h 141"/>
                      <a:gd name="T6" fmla="*/ 119 w 147"/>
                      <a:gd name="T7" fmla="*/ 115 h 141"/>
                      <a:gd name="T8" fmla="*/ 115 w 147"/>
                      <a:gd name="T9" fmla="*/ 119 h 141"/>
                      <a:gd name="T10" fmla="*/ 80 w 147"/>
                      <a:gd name="T11" fmla="*/ 133 h 141"/>
                      <a:gd name="T12" fmla="*/ 46 w 147"/>
                      <a:gd name="T13" fmla="*/ 119 h 141"/>
                      <a:gd name="T14" fmla="*/ 12 w 147"/>
                      <a:gd name="T15" fmla="*/ 85 h 141"/>
                      <a:gd name="T16" fmla="*/ 85 w 147"/>
                      <a:gd name="T17" fmla="*/ 11 h 141"/>
                      <a:gd name="T18" fmla="*/ 85 w 147"/>
                      <a:gd name="T19" fmla="*/ 0 h 141"/>
                      <a:gd name="T20" fmla="*/ 0 w 147"/>
                      <a:gd name="T21" fmla="*/ 85 h 141"/>
                      <a:gd name="T22" fmla="*/ 40 w 147"/>
                      <a:gd name="T23" fmla="*/ 124 h 141"/>
                      <a:gd name="T24" fmla="*/ 80 w 147"/>
                      <a:gd name="T25" fmla="*/ 141 h 141"/>
                      <a:gd name="T26" fmla="*/ 121 w 147"/>
                      <a:gd name="T27" fmla="*/ 124 h 141"/>
                      <a:gd name="T28" fmla="*/ 125 w 147"/>
                      <a:gd name="T29" fmla="*/ 120 h 141"/>
                      <a:gd name="T30" fmla="*/ 125 w 147"/>
                      <a:gd name="T31" fmla="*/ 40 h 141"/>
                      <a:gd name="T32" fmla="*/ 85 w 147"/>
                      <a:gd name="T33" fmla="*/ 0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7" h="141">
                        <a:moveTo>
                          <a:pt x="85" y="11"/>
                        </a:moveTo>
                        <a:cubicBezTo>
                          <a:pt x="119" y="45"/>
                          <a:pt x="119" y="45"/>
                          <a:pt x="119" y="45"/>
                        </a:cubicBezTo>
                        <a:cubicBezTo>
                          <a:pt x="128" y="55"/>
                          <a:pt x="133" y="67"/>
                          <a:pt x="133" y="80"/>
                        </a:cubicBezTo>
                        <a:cubicBezTo>
                          <a:pt x="133" y="93"/>
                          <a:pt x="128" y="105"/>
                          <a:pt x="119" y="115"/>
                        </a:cubicBezTo>
                        <a:cubicBezTo>
                          <a:pt x="115" y="119"/>
                          <a:pt x="115" y="119"/>
                          <a:pt x="115" y="119"/>
                        </a:cubicBezTo>
                        <a:cubicBezTo>
                          <a:pt x="106" y="128"/>
                          <a:pt x="93" y="133"/>
                          <a:pt x="80" y="133"/>
                        </a:cubicBezTo>
                        <a:cubicBezTo>
                          <a:pt x="67" y="133"/>
                          <a:pt x="55" y="128"/>
                          <a:pt x="46" y="119"/>
                        </a:cubicBezTo>
                        <a:cubicBezTo>
                          <a:pt x="12" y="85"/>
                          <a:pt x="12" y="85"/>
                          <a:pt x="12" y="85"/>
                        </a:cubicBezTo>
                        <a:cubicBezTo>
                          <a:pt x="85" y="11"/>
                          <a:pt x="85" y="11"/>
                          <a:pt x="85" y="11"/>
                        </a:cubicBezTo>
                        <a:moveTo>
                          <a:pt x="85" y="0"/>
                        </a:moveTo>
                        <a:cubicBezTo>
                          <a:pt x="0" y="85"/>
                          <a:pt x="0" y="85"/>
                          <a:pt x="0" y="85"/>
                        </a:cubicBezTo>
                        <a:cubicBezTo>
                          <a:pt x="40" y="124"/>
                          <a:pt x="40" y="124"/>
                          <a:pt x="40" y="124"/>
                        </a:cubicBezTo>
                        <a:cubicBezTo>
                          <a:pt x="51" y="135"/>
                          <a:pt x="66" y="141"/>
                          <a:pt x="80" y="141"/>
                        </a:cubicBezTo>
                        <a:cubicBezTo>
                          <a:pt x="95" y="141"/>
                          <a:pt x="109" y="135"/>
                          <a:pt x="121" y="124"/>
                        </a:cubicBezTo>
                        <a:cubicBezTo>
                          <a:pt x="125" y="120"/>
                          <a:pt x="125" y="120"/>
                          <a:pt x="125" y="120"/>
                        </a:cubicBezTo>
                        <a:cubicBezTo>
                          <a:pt x="147" y="98"/>
                          <a:pt x="147" y="62"/>
                          <a:pt x="125" y="4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5" name="Freeform 134"/>
                  <p:cNvSpPr>
                    <a:spLocks noEditPoints="1"/>
                  </p:cNvSpPr>
                  <p:nvPr/>
                </p:nvSpPr>
                <p:spPr bwMode="auto">
                  <a:xfrm>
                    <a:off x="4877311" y="3980049"/>
                    <a:ext cx="135971" cy="168109"/>
                  </a:xfrm>
                  <a:custGeom>
                    <a:avLst/>
                    <a:gdLst>
                      <a:gd name="T0" fmla="*/ 22 w 71"/>
                      <a:gd name="T1" fmla="*/ 6 h 88"/>
                      <a:gd name="T2" fmla="*/ 65 w 71"/>
                      <a:gd name="T3" fmla="*/ 49 h 88"/>
                      <a:gd name="T4" fmla="*/ 31 w 71"/>
                      <a:gd name="T5" fmla="*/ 83 h 88"/>
                      <a:gd name="T6" fmla="*/ 25 w 71"/>
                      <a:gd name="T7" fmla="*/ 77 h 88"/>
                      <a:gd name="T8" fmla="*/ 22 w 71"/>
                      <a:gd name="T9" fmla="*/ 6 h 88"/>
                      <a:gd name="T10" fmla="*/ 22 w 71"/>
                      <a:gd name="T11" fmla="*/ 0 h 88"/>
                      <a:gd name="T12" fmla="*/ 22 w 71"/>
                      <a:gd name="T13" fmla="*/ 80 h 88"/>
                      <a:gd name="T14" fmla="*/ 31 w 71"/>
                      <a:gd name="T15" fmla="*/ 88 h 88"/>
                      <a:gd name="T16" fmla="*/ 71 w 71"/>
                      <a:gd name="T17" fmla="*/ 49 h 88"/>
                      <a:gd name="T18" fmla="*/ 22 w 71"/>
                      <a:gd name="T19" fmla="*/ 0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88">
                        <a:moveTo>
                          <a:pt x="22" y="6"/>
                        </a:moveTo>
                        <a:cubicBezTo>
                          <a:pt x="65" y="49"/>
                          <a:pt x="65" y="49"/>
                          <a:pt x="65" y="49"/>
                        </a:cubicBezTo>
                        <a:cubicBezTo>
                          <a:pt x="31" y="83"/>
                          <a:pt x="31" y="83"/>
                          <a:pt x="31" y="83"/>
                        </a:cubicBezTo>
                        <a:cubicBezTo>
                          <a:pt x="25" y="77"/>
                          <a:pt x="25" y="77"/>
                          <a:pt x="25" y="77"/>
                        </a:cubicBezTo>
                        <a:cubicBezTo>
                          <a:pt x="6" y="57"/>
                          <a:pt x="5" y="26"/>
                          <a:pt x="22" y="6"/>
                        </a:cubicBezTo>
                        <a:moveTo>
                          <a:pt x="22" y="0"/>
                        </a:moveTo>
                        <a:cubicBezTo>
                          <a:pt x="0" y="22"/>
                          <a:pt x="0" y="58"/>
                          <a:pt x="22" y="80"/>
                        </a:cubicBezTo>
                        <a:cubicBezTo>
                          <a:pt x="31" y="88"/>
                          <a:pt x="31" y="88"/>
                          <a:pt x="31" y="88"/>
                        </a:cubicBezTo>
                        <a:cubicBezTo>
                          <a:pt x="71" y="49"/>
                          <a:pt x="71" y="49"/>
                          <a:pt x="71" y="49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sp>
          <p:nvSpPr>
            <p:cNvPr id="96" name="弧形 95"/>
            <p:cNvSpPr/>
            <p:nvPr/>
          </p:nvSpPr>
          <p:spPr>
            <a:xfrm flipH="1">
              <a:off x="12705" y="1649"/>
              <a:ext cx="3615" cy="3615"/>
            </a:xfrm>
            <a:prstGeom prst="arc">
              <a:avLst>
                <a:gd name="adj1" fmla="val 16649752"/>
                <a:gd name="adj2" fmla="val 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4025" y="1651000"/>
            <a:ext cx="3663315" cy="3670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往期视频月亮</a:t>
            </a:r>
            <a:r>
              <a:rPr lang="zh-CN" altLang="en-US">
                <a:solidFill>
                  <a:srgbClr val="FF0000"/>
                </a:solidFill>
              </a:rPr>
              <a:t>老师：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8275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4" name="图片 3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27390" y="1651000"/>
            <a:ext cx="3067050" cy="3876675"/>
          </a:xfrm>
          <a:prstGeom prst="rect">
            <a:avLst/>
          </a:prstGeom>
        </p:spPr>
      </p:pic>
      <p:pic>
        <p:nvPicPr>
          <p:cNvPr id="2" name="图片 1" descr="QEWUET73E$3G56S`(R(}{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8275" y="1651000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400685" y="86995"/>
            <a:ext cx="10774680" cy="6265545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4025" y="1651000"/>
            <a:ext cx="3663315" cy="3670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往期视频月亮</a:t>
            </a:r>
            <a:r>
              <a:rPr lang="zh-CN" altLang="en-US">
                <a:solidFill>
                  <a:srgbClr val="FF0000"/>
                </a:solidFill>
              </a:rPr>
              <a:t>老师：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8275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4" name="图片 3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27390" y="1686560"/>
            <a:ext cx="3067050" cy="3876675"/>
          </a:xfrm>
          <a:prstGeom prst="rect">
            <a:avLst/>
          </a:prstGeom>
        </p:spPr>
      </p:pic>
      <p:pic>
        <p:nvPicPr>
          <p:cNvPr id="2" name="图片 1" descr="QEWUET73E$3G56S`(R(}{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8275" y="1651000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692785" y="1488440"/>
            <a:ext cx="8973820" cy="31629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不去学，成功率0%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试着学，成功率20%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好好学，成功率60%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努力学，成功率80%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坚持学，成功率100%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站着不动永远是观众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二八定律永存在，因为选择，所以不同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4025" y="1651000"/>
            <a:ext cx="3663315" cy="3670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往期视频月亮</a:t>
            </a:r>
            <a:r>
              <a:rPr lang="zh-CN" altLang="en-US">
                <a:solidFill>
                  <a:srgbClr val="FF0000"/>
                </a:solidFill>
              </a:rPr>
              <a:t>老师：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8275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4" name="图片 3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27390" y="1686560"/>
            <a:ext cx="3067050" cy="3876675"/>
          </a:xfrm>
          <a:prstGeom prst="rect">
            <a:avLst/>
          </a:prstGeom>
        </p:spPr>
      </p:pic>
      <p:pic>
        <p:nvPicPr>
          <p:cNvPr id="2" name="图片 1" descr="QEWUET73E$3G56S`(R(}{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8275" y="1651000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007860" y="235902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4965" y="-933450"/>
            <a:ext cx="6529070" cy="8780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圆角矩形 85"/>
          <p:cNvSpPr/>
          <p:nvPr/>
        </p:nvSpPr>
        <p:spPr>
          <a:xfrm>
            <a:off x="360680" y="207946"/>
            <a:ext cx="7450455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咨询</a:t>
            </a:r>
            <a:endParaRPr lang="zh-CN" alt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52570" y="5084167"/>
            <a:ext cx="3939305" cy="368300"/>
            <a:chOff x="1139058" y="5604513"/>
            <a:chExt cx="3939305" cy="368300"/>
          </a:xfrm>
        </p:grpSpPr>
        <p:grpSp>
          <p:nvGrpSpPr>
            <p:cNvPr id="24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p>
                <a:pPr algn="dist" defTabSz="1219200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5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498233" y="5604513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p>
              <a:pPr algn="l" defTabSz="1219200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官方咨询阿媛老师：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9" name="图片 8" descr="微信二维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995680"/>
            <a:ext cx="3588385" cy="3646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7520" y="183515"/>
            <a:ext cx="57016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92D050"/>
                </a:solidFill>
              </a:rPr>
              <a:t>为什么要用ConstraintLayout</a:t>
            </a:r>
            <a:r>
              <a:rPr lang="en-US" altLang="zh-CN" sz="2800">
                <a:solidFill>
                  <a:srgbClr val="92D050"/>
                </a:solidFill>
              </a:rPr>
              <a:t>?</a:t>
            </a:r>
            <a:endParaRPr lang="en-US" altLang="zh-CN" sz="2800">
              <a:solidFill>
                <a:srgbClr val="92D05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7520" y="1015365"/>
            <a:ext cx="3903980" cy="43878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07255" y="2418080"/>
            <a:ext cx="7089775" cy="15036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35245" y="2748280"/>
            <a:ext cx="69919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5400">
                <a:solidFill>
                  <a:srgbClr val="FFFF00"/>
                </a:solidFill>
              </a:rPr>
              <a:t>解决布局嵌套的问题</a:t>
            </a:r>
            <a:endParaRPr lang="zh-CN" altLang="en-US" sz="5400">
              <a:solidFill>
                <a:srgbClr val="FFFF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62075" y="104775"/>
            <a:ext cx="9467850" cy="6648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5615" y="201295"/>
            <a:ext cx="2110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基本使用</a:t>
            </a:r>
            <a:endParaRPr lang="zh-CN" altLang="en-US" sz="2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  <p:pic>
        <p:nvPicPr>
          <p:cNvPr id="1198" name="图片 119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0"/>
          <a:stretch>
            <a:fillRect/>
          </a:stretch>
        </p:blipFill>
        <p:spPr>
          <a:xfrm>
            <a:off x="599440" y="647700"/>
            <a:ext cx="10993120" cy="6184265"/>
          </a:xfrm>
          <a:prstGeom prst="rect">
            <a:avLst/>
          </a:prstGeom>
        </p:spPr>
      </p:pic>
      <p:sp>
        <p:nvSpPr>
          <p:cNvPr id="1199" name="文本框 1198"/>
          <p:cNvSpPr txBox="1"/>
          <p:nvPr>
            <p:custDataLst>
              <p:tags r:id="rId3"/>
            </p:custDataLst>
          </p:nvPr>
        </p:nvSpPr>
        <p:spPr>
          <a:xfrm>
            <a:off x="599440" y="647700"/>
            <a:ext cx="10993120" cy="6210300"/>
          </a:xfrm>
          <a:prstGeom prst="rect">
            <a:avLst/>
          </a:prstGeom>
          <a:solidFill>
            <a:srgbClr val="1E3240">
              <a:alpha val="74902"/>
            </a:srgb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25400" dist="127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26789" tIns="26789" rIns="26789" bIns="26789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171450"/>
          </a:lstStyle>
          <a:p>
            <a:endParaRPr lang="zh-CN" altLang="en-US"/>
          </a:p>
        </p:txBody>
      </p:sp>
      <p:sp>
        <p:nvSpPr>
          <p:cNvPr id="1200" name="矩形 1199"/>
          <p:cNvSpPr/>
          <p:nvPr>
            <p:custDataLst>
              <p:tags r:id="rId4"/>
            </p:custDataLst>
          </p:nvPr>
        </p:nvSpPr>
        <p:spPr>
          <a:xfrm>
            <a:off x="932815" y="872490"/>
            <a:ext cx="666750" cy="637540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>
            <a:normAutofit/>
          </a:bodyPr>
          <a:lstStyle/>
          <a:p>
            <a:pPr algn="ctr"/>
            <a:endParaRPr kumimoji="1" lang="zh-CN" altLang="en-US" sz="1000" b="1" dirty="0">
              <a:solidFill>
                <a:prstClr val="white"/>
              </a:solidFill>
            </a:endParaRPr>
          </a:p>
        </p:txBody>
      </p:sp>
      <p:sp>
        <p:nvSpPr>
          <p:cNvPr id="1201" name="等腰三角形 4"/>
          <p:cNvSpPr/>
          <p:nvPr>
            <p:custDataLst>
              <p:tags r:id="rId5"/>
            </p:custDataLst>
          </p:nvPr>
        </p:nvSpPr>
        <p:spPr>
          <a:xfrm rot="4620000">
            <a:off x="5992495" y="4506595"/>
            <a:ext cx="274320" cy="796290"/>
          </a:xfrm>
          <a:custGeom>
            <a:avLst/>
            <a:gdLst/>
            <a:ahLst/>
            <a:cxnLst/>
            <a:rect l="l" t="t" r="r" b="b"/>
            <a:pathLst>
              <a:path w="192964" h="560383">
                <a:moveTo>
                  <a:pt x="66046" y="560383"/>
                </a:moveTo>
                <a:lnTo>
                  <a:pt x="0" y="437611"/>
                </a:lnTo>
                <a:lnTo>
                  <a:pt x="50013" y="454481"/>
                </a:lnTo>
                <a:cubicBezTo>
                  <a:pt x="162802" y="291013"/>
                  <a:pt x="137166" y="120464"/>
                  <a:pt x="101652" y="0"/>
                </a:cubicBezTo>
                <a:cubicBezTo>
                  <a:pt x="168790" y="118195"/>
                  <a:pt x="220957" y="274728"/>
                  <a:pt x="139072" y="484523"/>
                </a:cubicBezTo>
                <a:lnTo>
                  <a:pt x="192964" y="50270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02" name="圆角矩形 1201"/>
          <p:cNvSpPr/>
          <p:nvPr>
            <p:custDataLst>
              <p:tags r:id="rId6"/>
            </p:custDataLst>
          </p:nvPr>
        </p:nvSpPr>
        <p:spPr>
          <a:xfrm>
            <a:off x="7399020" y="3630295"/>
            <a:ext cx="3119120" cy="789940"/>
          </a:xfrm>
          <a:prstGeom prst="roundRect">
            <a:avLst/>
          </a:prstGeom>
          <a:noFill/>
          <a:ln w="19050">
            <a:solidFill>
              <a:srgbClr val="00B0F0"/>
            </a:solidFill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>
            <a:norm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03" name="圆角矩形 1202"/>
          <p:cNvSpPr/>
          <p:nvPr>
            <p:custDataLst>
              <p:tags r:id="rId7"/>
            </p:custDataLst>
          </p:nvPr>
        </p:nvSpPr>
        <p:spPr>
          <a:xfrm>
            <a:off x="2000250" y="3629025"/>
            <a:ext cx="3119120" cy="789940"/>
          </a:xfrm>
          <a:prstGeom prst="roundRect">
            <a:avLst/>
          </a:prstGeom>
          <a:noFill/>
          <a:ln w="19050">
            <a:solidFill>
              <a:srgbClr val="7DDDFF"/>
            </a:solidFill>
            <a:round/>
            <a:head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>
            <a:norm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04" name="椭圆 1203"/>
          <p:cNvSpPr/>
          <p:nvPr>
            <p:custDataLst>
              <p:tags r:id="rId8"/>
            </p:custDataLst>
          </p:nvPr>
        </p:nvSpPr>
        <p:spPr>
          <a:xfrm>
            <a:off x="7016750" y="3630295"/>
            <a:ext cx="789940" cy="7899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05" name="椭圆 1204"/>
          <p:cNvSpPr/>
          <p:nvPr>
            <p:custDataLst>
              <p:tags r:id="rId9"/>
            </p:custDataLst>
          </p:nvPr>
        </p:nvSpPr>
        <p:spPr>
          <a:xfrm>
            <a:off x="4718685" y="3629025"/>
            <a:ext cx="789940" cy="789940"/>
          </a:xfrm>
          <a:prstGeom prst="ellipse">
            <a:avLst/>
          </a:prstGeom>
          <a:solidFill>
            <a:srgbClr val="7D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06" name="等腰三角形 4"/>
          <p:cNvSpPr/>
          <p:nvPr>
            <p:custDataLst>
              <p:tags r:id="rId10"/>
            </p:custDataLst>
          </p:nvPr>
        </p:nvSpPr>
        <p:spPr>
          <a:xfrm rot="4620000" flipH="1" flipV="1">
            <a:off x="5958840" y="2780665"/>
            <a:ext cx="274320" cy="796290"/>
          </a:xfrm>
          <a:custGeom>
            <a:avLst/>
            <a:gdLst/>
            <a:ahLst/>
            <a:cxnLst/>
            <a:rect l="l" t="t" r="r" b="b"/>
            <a:pathLst>
              <a:path w="192964" h="560383">
                <a:moveTo>
                  <a:pt x="66046" y="560383"/>
                </a:moveTo>
                <a:lnTo>
                  <a:pt x="0" y="437611"/>
                </a:lnTo>
                <a:lnTo>
                  <a:pt x="50013" y="454481"/>
                </a:lnTo>
                <a:cubicBezTo>
                  <a:pt x="162802" y="291013"/>
                  <a:pt x="137166" y="120464"/>
                  <a:pt x="101652" y="0"/>
                </a:cubicBezTo>
                <a:cubicBezTo>
                  <a:pt x="168790" y="118195"/>
                  <a:pt x="220957" y="274728"/>
                  <a:pt x="139072" y="484523"/>
                </a:cubicBezTo>
                <a:lnTo>
                  <a:pt x="192964" y="50270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07" name="Freeform 7"/>
          <p:cNvSpPr/>
          <p:nvPr>
            <p:custDataLst>
              <p:tags r:id="rId11"/>
            </p:custDataLst>
          </p:nvPr>
        </p:nvSpPr>
        <p:spPr bwMode="auto">
          <a:xfrm>
            <a:off x="5672455" y="3558540"/>
            <a:ext cx="1021715" cy="868045"/>
          </a:xfrm>
          <a:custGeom>
            <a:avLst/>
            <a:gdLst/>
            <a:ahLst/>
            <a:cxnLst>
              <a:cxn ang="0">
                <a:pos x="160" y="0"/>
              </a:cxn>
              <a:cxn ang="0">
                <a:pos x="0" y="144"/>
              </a:cxn>
              <a:cxn ang="0">
                <a:pos x="48" y="144"/>
              </a:cxn>
              <a:cxn ang="0">
                <a:pos x="48" y="272"/>
              </a:cxn>
              <a:cxn ang="0">
                <a:pos x="128" y="272"/>
              </a:cxn>
              <a:cxn ang="0">
                <a:pos x="128" y="176"/>
              </a:cxn>
              <a:cxn ang="0">
                <a:pos x="192" y="176"/>
              </a:cxn>
              <a:cxn ang="0">
                <a:pos x="192" y="272"/>
              </a:cxn>
              <a:cxn ang="0">
                <a:pos x="272" y="272"/>
              </a:cxn>
              <a:cxn ang="0">
                <a:pos x="272" y="144"/>
              </a:cxn>
              <a:cxn ang="0">
                <a:pos x="320" y="144"/>
              </a:cxn>
              <a:cxn ang="0">
                <a:pos x="160" y="0"/>
              </a:cxn>
            </a:cxnLst>
            <a:rect l="0" t="0" r="r" b="b"/>
            <a:pathLst>
              <a:path w="320" h="272">
                <a:moveTo>
                  <a:pt x="160" y="0"/>
                </a:moveTo>
                <a:lnTo>
                  <a:pt x="0" y="144"/>
                </a:lnTo>
                <a:lnTo>
                  <a:pt x="48" y="144"/>
                </a:lnTo>
                <a:lnTo>
                  <a:pt x="48" y="272"/>
                </a:lnTo>
                <a:lnTo>
                  <a:pt x="128" y="272"/>
                </a:lnTo>
                <a:lnTo>
                  <a:pt x="128" y="176"/>
                </a:lnTo>
                <a:lnTo>
                  <a:pt x="192" y="176"/>
                </a:lnTo>
                <a:lnTo>
                  <a:pt x="192" y="272"/>
                </a:lnTo>
                <a:lnTo>
                  <a:pt x="272" y="272"/>
                </a:lnTo>
                <a:lnTo>
                  <a:pt x="272" y="144"/>
                </a:lnTo>
                <a:lnTo>
                  <a:pt x="320" y="144"/>
                </a:lnTo>
                <a:lnTo>
                  <a:pt x="16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zh-CN" altLang="en-US" u="sng"/>
          </a:p>
        </p:txBody>
      </p:sp>
      <p:sp>
        <p:nvSpPr>
          <p:cNvPr id="1208" name="文本框 1207"/>
          <p:cNvSpPr txBox="1"/>
          <p:nvPr>
            <p:custDataLst>
              <p:tags r:id="rId12"/>
            </p:custDataLst>
          </p:nvPr>
        </p:nvSpPr>
        <p:spPr>
          <a:xfrm>
            <a:off x="2007870" y="3646170"/>
            <a:ext cx="2547620" cy="77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7DDDFF"/>
                </a:solidFill>
                <a:latin typeface="Century Gothic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mtClean="0">
                <a:solidFill>
                  <a:srgbClr val="7DDDFF"/>
                </a:solidFill>
                <a:latin typeface="+mn-lt"/>
              </a:rPr>
              <a:t> 使用布局编辑器</a:t>
            </a:r>
            <a:endParaRPr lang="en-US" altLang="zh-CN" smtClean="0">
              <a:solidFill>
                <a:srgbClr val="7DDDFF"/>
              </a:solidFill>
              <a:latin typeface="+mn-lt"/>
            </a:endParaRPr>
          </a:p>
        </p:txBody>
      </p:sp>
      <p:sp>
        <p:nvSpPr>
          <p:cNvPr id="1209" name="文本框 1208"/>
          <p:cNvSpPr txBox="1"/>
          <p:nvPr>
            <p:custDataLst>
              <p:tags r:id="rId13"/>
            </p:custDataLst>
          </p:nvPr>
        </p:nvSpPr>
        <p:spPr>
          <a:xfrm>
            <a:off x="7936865" y="3639185"/>
            <a:ext cx="2581275" cy="7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B0F0"/>
                </a:solidFill>
                <a:latin typeface="Century Gothic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mtClean="0">
                <a:solidFill>
                  <a:srgbClr val="00B0F0"/>
                </a:solidFill>
                <a:latin typeface="+mn-lt"/>
              </a:rPr>
              <a:t> 手写</a:t>
            </a:r>
            <a:endParaRPr lang="en-US" altLang="zh-CN" smtClean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1210" name="图片 120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9440" y="647700"/>
            <a:ext cx="10993120" cy="6170930"/>
          </a:xfrm>
          <a:prstGeom prst="rect">
            <a:avLst/>
          </a:prstGeom>
        </p:spPr>
      </p:pic>
      <p:sp>
        <p:nvSpPr>
          <p:cNvPr id="1211" name="文本框 1210"/>
          <p:cNvSpPr txBox="1"/>
          <p:nvPr/>
        </p:nvSpPr>
        <p:spPr>
          <a:xfrm>
            <a:off x="1813560" y="295529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布局编辑器</a:t>
            </a:r>
            <a:endParaRPr lang="zh-CN" altLang="en-US" sz="240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  <p:sp>
        <p:nvSpPr>
          <p:cNvPr id="1212" name="文本框 1211"/>
          <p:cNvSpPr txBox="1"/>
          <p:nvPr/>
        </p:nvSpPr>
        <p:spPr>
          <a:xfrm>
            <a:off x="8627110" y="295529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手写</a:t>
            </a:r>
            <a:endParaRPr lang="zh-CN" altLang="en-US" sz="24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334260" y="2210435"/>
            <a:ext cx="8006080" cy="14452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8800">
                <a:solidFill>
                  <a:schemeClr val="accent4"/>
                </a:solidFill>
                <a:effectLst/>
              </a:rPr>
              <a:t>布局编辑器介绍</a:t>
            </a:r>
            <a:endParaRPr lang="zh-CN" altLang="en-US" sz="880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UNIT_PLACING_PICTURE_USER_VIEWPORT" val="{&quot;height&quot;:6910,&quot;width&quot;:6148}"/>
</p:tagLst>
</file>

<file path=ppt/tags/tag11.xml><?xml version="1.0" encoding="utf-8"?>
<p:tagLst xmlns:p="http://schemas.openxmlformats.org/presentationml/2006/main">
  <p:tag name="KSO_WM_UNIT_PLACING_PICTURE_USER_VIEWPORT" val="{&quot;height&quot;:10470,&quot;width&quot;:14910}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1"/>
  <p:tag name="KSO_WM_UNIT_ID" val="diagram160844_1*q_i*1_1"/>
  <p:tag name="KSO_WM_UNIT_LAYERLEVEL" val="1_1"/>
  <p:tag name="KSO_WM_DIAGRAM_GROUP_CODE" val="q1-1"/>
  <p:tag name="KSO_WM_UNIT_USESOURCEFORMAT_APPLY" val="0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2"/>
  <p:tag name="KSO_WM_UNIT_ID" val="diagram160844_1*q_i*1_2"/>
  <p:tag name="KSO_WM_UNIT_LAYERLEVEL" val="1_1"/>
  <p:tag name="KSO_WM_DIAGRAM_GROUP_CODE" val="q1-1"/>
  <p:tag name="KSO_WM_UNIT_TEXT_FILL_FORE_SCHEMECOLOR_INDEX" val="13"/>
  <p:tag name="KSO_WM_UNIT_TEXT_FILL_TYPE" val="1"/>
  <p:tag name="KSO_WM_UNIT_USESOURCEFORMAT_APPLY" val="0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3"/>
  <p:tag name="KSO_WM_UNIT_ID" val="diagram160844_1*q_i*1_3"/>
  <p:tag name="KSO_WM_UNIT_LAYERLEVEL" val="1_1"/>
  <p:tag name="KSO_WM_DIAGRAM_GROUP_CODE" val="q1-1"/>
  <p:tag name="KSO_WM_UNIT_USESOURCEFORMAT_APPLY" val="0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4"/>
  <p:tag name="KSO_WM_UNIT_ID" val="diagram160844_1*q_i*1_4"/>
  <p:tag name="KSO_WM_UNIT_LAYERLEVEL" val="1_1"/>
  <p:tag name="KSO_WM_DIAGRAM_GROUP_CODE" val="q1-1"/>
  <p:tag name="KSO_WM_UNIT_FILL_FORE_SCHEMECOLOR_INDEX" val="5"/>
  <p:tag name="KSO_WM_UNIT_FILL_TYPE" val="1"/>
  <p:tag name="KSO_WM_UNIT_USESOURCEFORMAT_APPLY" val="0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5"/>
  <p:tag name="KSO_WM_UNIT_ID" val="diagram160844_1*q_i*1_5"/>
  <p:tag name="KSO_WM_UNIT_LAYERLEVEL" val="1_1"/>
  <p:tag name="KSO_WM_DIAGRAM_GROUP_CODE" val="q1-1"/>
  <p:tag name="KSO_WM_UNIT_USESOURCEFORMAT_APPLY" val="0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6"/>
  <p:tag name="KSO_WM_UNIT_ID" val="diagram160844_1*q_i*1_6"/>
  <p:tag name="KSO_WM_UNIT_LAYERLEVEL" val="1_1"/>
  <p:tag name="KSO_WM_DIAGRAM_GROUP_CODE" val="q1-1"/>
  <p:tag name="KSO_WM_UNIT_USESOURCEFORMAT_APPLY" val="0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7"/>
  <p:tag name="KSO_WM_UNIT_ID" val="diagram160844_1*q_i*1_7"/>
  <p:tag name="KSO_WM_UNIT_LAYERLEVEL" val="1_1"/>
  <p:tag name="KSO_WM_DIAGRAM_GROUP_CODE" val="q1-1"/>
  <p:tag name="KSO_WM_UNIT_USESOURCEFORMAT_APPLY" val="0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8"/>
  <p:tag name="KSO_WM_UNIT_ID" val="diagram160844_1*q_i*1_8"/>
  <p:tag name="KSO_WM_UNIT_LAYERLEVEL" val="1_1"/>
  <p:tag name="KSO_WM_DIAGRAM_GROUP_CODE" val="q1-1"/>
  <p:tag name="KSO_WM_UNIT_TEXT_FILL_FORE_SCHEMECOLOR_INDEX" val="14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9"/>
  <p:tag name="KSO_WM_UNIT_ID" val="diagram160844_1*q_i*1_9"/>
  <p:tag name="KSO_WM_UNIT_LAYERLEVEL" val="1_1"/>
  <p:tag name="KSO_WM_DIAGRAM_GROUP_CODE" val="q1-1"/>
  <p:tag name="KSO_WM_UNIT_FILL_FORE_SCHEMECOLOR_INDEX" val="5"/>
  <p:tag name="KSO_WM_UNIT_FILL_TYPE" val="1"/>
  <p:tag name="KSO_WM_UNIT_USESOURCEFORMAT_APPLY" val="0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10"/>
  <p:tag name="KSO_WM_UNIT_ID" val="diagram160844_1*q_i*1_10"/>
  <p:tag name="KSO_WM_UNIT_LAYERLEVEL" val="1_1"/>
  <p:tag name="KSO_WM_DIAGRAM_GROUP_CODE" val="q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h_f"/>
  <p:tag name="KSO_WM_UNIT_INDEX" val="1_1_1"/>
  <p:tag name="KSO_WM_UNIT_ID" val="diagram160844_1*q_h_f*1_1_1"/>
  <p:tag name="KSO_WM_UNIT_LAYERLEVEL" val="1_1_1"/>
  <p:tag name="KSO_WM_UNIT_VALUE" val="22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q1-1"/>
  <p:tag name="KSO_WM_UNIT_USESOURCEFORMAT_APPLY" val="0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h_f"/>
  <p:tag name="KSO_WM_UNIT_INDEX" val="1_2_1"/>
  <p:tag name="KSO_WM_UNIT_ID" val="diagram160844_1*q_h_f*1_2_1"/>
  <p:tag name="KSO_WM_UNIT_LAYERLEVEL" val="1_1_1"/>
  <p:tag name="KSO_WM_UNIT_VALUE" val="33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q1-1"/>
  <p:tag name="KSO_WM_UNIT_USESOURCEFORMAT_APPLY" val="0"/>
</p:tagLst>
</file>

<file path=ppt/tags/tag24.xml><?xml version="1.0" encoding="utf-8"?>
<p:tagLst xmlns:p="http://schemas.openxmlformats.org/presentationml/2006/main">
  <p:tag name="KSO_WM_SLIDE_ITEM_CNT" val="2"/>
</p:tagLst>
</file>

<file path=ppt/tags/tag25.xml><?xml version="1.0" encoding="utf-8"?>
<p:tagLst xmlns:p="http://schemas.openxmlformats.org/presentationml/2006/main">
  <p:tag name="KSO_WM_UNIT_PLACING_PICTURE_USER_VIEWPORT" val="{&quot;height&quot;:5781,&quot;width&quot;:5769}"/>
</p:tagLst>
</file>

<file path=ppt/tags/tag26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27.xml><?xml version="1.0" encoding="utf-8"?>
<p:tagLst xmlns:p="http://schemas.openxmlformats.org/presentationml/2006/main">
  <p:tag name="KSO_WM_UNIT_PLACING_PICTURE_USER_VIEWPORT" val="{&quot;height&quot;:6450,&quot;width&quot;:6450}"/>
</p:tagLst>
</file>

<file path=ppt/tags/tag28.xml><?xml version="1.0" encoding="utf-8"?>
<p:tagLst xmlns:p="http://schemas.openxmlformats.org/presentationml/2006/main">
  <p:tag name="KSO_WM_UNIT_PLACING_PICTURE_USER_VIEWPORT" val="{&quot;height&quot;:5781,&quot;width&quot;:5769}"/>
</p:tagLst>
</file>

<file path=ppt/tags/tag29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3.xml><?xml version="1.0" encoding="utf-8"?>
<p:tagLst xmlns:p="http://schemas.openxmlformats.org/presentationml/2006/main">
  <p:tag name="KSO_WM_UNIT_PLACING_PICTURE_USER_VIEWPORT" val="{&quot;height&quot;:5781,&quot;width&quot;:5769}"/>
</p:tagLst>
</file>

<file path=ppt/tags/tag30.xml><?xml version="1.0" encoding="utf-8"?>
<p:tagLst xmlns:p="http://schemas.openxmlformats.org/presentationml/2006/main">
  <p:tag name="KSO_WM_UNIT_PLACING_PICTURE_USER_VIEWPORT" val="{&quot;height&quot;:6450,&quot;width&quot;:6450}"/>
</p:tagLst>
</file>

<file path=ppt/tags/tag31.xml><?xml version="1.0" encoding="utf-8"?>
<p:tagLst xmlns:p="http://schemas.openxmlformats.org/presentationml/2006/main">
  <p:tag name="KSO_WM_UNIT_PLACING_PICTURE_USER_VIEWPORT" val="{&quot;height&quot;:5781,&quot;width&quot;:5769}"/>
</p:tagLst>
</file>

<file path=ppt/tags/tag32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33.xml><?xml version="1.0" encoding="utf-8"?>
<p:tagLst xmlns:p="http://schemas.openxmlformats.org/presentationml/2006/main">
  <p:tag name="KSO_WM_UNIT_PLACING_PICTURE_USER_VIEWPORT" val="{&quot;height&quot;:6450,&quot;width&quot;:6450}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KSO_WM_UNIT_PLACING_PICTURE_USER_VIEWPORT" val="{&quot;height&quot;:5781,&quot;width&quot;:5769}"/>
</p:tagLst>
</file>

<file path=ppt/tags/tag43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44.xml><?xml version="1.0" encoding="utf-8"?>
<p:tagLst xmlns:p="http://schemas.openxmlformats.org/presentationml/2006/main">
  <p:tag name="KSO_WM_UNIT_PLACING_PICTURE_USER_VIEWPORT" val="{&quot;height&quot;:6450,&quot;width&quot;:6450}"/>
</p:tagLst>
</file>

<file path=ppt/tags/tag45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46.xml><?xml version="1.0" encoding="utf-8"?>
<p:tagLst xmlns:p="http://schemas.openxmlformats.org/presentationml/2006/main">
  <p:tag name="KSO_WM_UNIT_PLACING_PICTURE_USER_VIEWPORT" val="{&quot;height&quot;:5781,&quot;width&quot;:5769}"/>
</p:tagLst>
</file>

<file path=ppt/tags/tag47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48.xml><?xml version="1.0" encoding="utf-8"?>
<p:tagLst xmlns:p="http://schemas.openxmlformats.org/presentationml/2006/main">
  <p:tag name="KSO_WM_UNIT_PLACING_PICTURE_USER_VIEWPORT" val="{&quot;height&quot;:6450,&quot;width&quot;:6450}"/>
</p:tagLst>
</file>

<file path=ppt/tags/tag49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KSO_WM_UNIT_PLACING_PICTURE_USER_VIEWPORT" val="{&quot;height&quot;:6450,&quot;width&quot;:6450}"/>
</p:tagLst>
</file>

<file path=ppt/tags/tag50.xml><?xml version="1.0" encoding="utf-8"?>
<p:tagLst xmlns:p="http://schemas.openxmlformats.org/presentationml/2006/main">
  <p:tag name="PA" val="v4.0.0"/>
</p:tagLst>
</file>

<file path=ppt/tags/tag51.xml><?xml version="1.0" encoding="utf-8"?>
<p:tagLst xmlns:p="http://schemas.openxmlformats.org/presentationml/2006/main">
  <p:tag name="PA" val="v4.0.0"/>
</p:tagLst>
</file>

<file path=ppt/tags/tag52.xml><?xml version="1.0" encoding="utf-8"?>
<p:tagLst xmlns:p="http://schemas.openxmlformats.org/presentationml/2006/main">
  <p:tag name="PA" val="v4.0.0"/>
</p:tagLst>
</file>

<file path=ppt/tags/tag53.xml><?xml version="1.0" encoding="utf-8"?>
<p:tagLst xmlns:p="http://schemas.openxmlformats.org/presentationml/2006/main">
  <p:tag name="PA" val="v4.0.0"/>
</p:tagLst>
</file>

<file path=ppt/tags/tag54.xml><?xml version="1.0" encoding="utf-8"?>
<p:tagLst xmlns:p="http://schemas.openxmlformats.org/presentationml/2006/main">
  <p:tag name="PA" val="v4.0.0"/>
</p:tagLst>
</file>

<file path=ppt/tags/tag55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7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2969</Words>
  <Application>WPS 演示</Application>
  <PresentationFormat>宽屏</PresentationFormat>
  <Paragraphs>352</Paragraphs>
  <Slides>49</Slides>
  <Notes>42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70" baseType="lpstr">
      <vt:lpstr>Arial</vt:lpstr>
      <vt:lpstr>宋体</vt:lpstr>
      <vt:lpstr>Wingdings</vt:lpstr>
      <vt:lpstr>黑体</vt:lpstr>
      <vt:lpstr>字魂59号-创粗黑</vt:lpstr>
      <vt:lpstr>微软雅黑</vt:lpstr>
      <vt:lpstr>Calibri</vt:lpstr>
      <vt:lpstr>Yu Gothic UI Light</vt:lpstr>
      <vt:lpstr>Times New Roman</vt:lpstr>
      <vt:lpstr>等线</vt:lpstr>
      <vt:lpstr>思源黑体 CN Medium</vt:lpstr>
      <vt:lpstr>Century Gothic</vt:lpstr>
      <vt:lpstr>Arial Unicode MS</vt:lpstr>
      <vt:lpstr>Calibri Light</vt:lpstr>
      <vt:lpstr>Gill Sans</vt:lpstr>
      <vt:lpstr>思源黑体 CN Bold</vt:lpstr>
      <vt:lpstr>Segoe UI</vt:lpstr>
      <vt:lpstr>思源黑体 CN Normal</vt:lpstr>
      <vt:lpstr>WPS-Bullets</vt:lpstr>
      <vt:lpstr>Segoe Print</vt:lpstr>
      <vt:lpstr>自定义设计方案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QQ:394222199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【动态】IOS风格超实用大气简约图形化商务报告11</dc:title>
  <dc:creator>李国海</dc:creator>
  <cp:lastModifiedBy>T060764</cp:lastModifiedBy>
  <cp:revision>688</cp:revision>
  <dcterms:created xsi:type="dcterms:W3CDTF">2014-11-04T04:04:00Z</dcterms:created>
  <dcterms:modified xsi:type="dcterms:W3CDTF">2020-07-06T14:38:48Z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